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9144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7image.jpeg"/>
	<Relationship Id="rId3" Type="http://schemas.openxmlformats.org/officeDocument/2006/relationships/image" Target="../media/28image.jpeg"/>
	<Relationship Id="rId4" Type="http://schemas.openxmlformats.org/officeDocument/2006/relationships/image" Target="../media/29image.jpeg"/>
	<Relationship Id="rId5" Type="http://schemas.openxmlformats.org/officeDocument/2006/relationships/image" Target="../media/30image.jpeg"/>
	<Relationship Id="rId6" Type="http://schemas.openxmlformats.org/officeDocument/2006/relationships/image" Target="../media/31image.jpeg"/>
	<Relationship Id="rId7" Type="http://schemas.openxmlformats.org/officeDocument/2006/relationships/image" Target="../media/32image.jpeg"/>
	<Relationship Id="rId8" Type="http://schemas.openxmlformats.org/officeDocument/2006/relationships/image" Target="../media/33image.jpeg"/>
	<Relationship Id="rId9" Type="http://schemas.openxmlformats.org/officeDocument/2006/relationships/image" Target="../media/34image.jpeg"/>
	<Relationship Id="rId10" Type="http://schemas.openxmlformats.org/officeDocument/2006/relationships/image" Target="../media/35image.jpeg"/>
	<Relationship Id="rId11" Type="http://schemas.openxmlformats.org/officeDocument/2006/relationships/image" Target="../media/36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7image.jpeg"/>
	<Relationship Id="rId3" Type="http://schemas.openxmlformats.org/officeDocument/2006/relationships/image" Target="../media/38image.jpeg"/>
	<Relationship Id="rId4" Type="http://schemas.openxmlformats.org/officeDocument/2006/relationships/image" Target="../media/39image.jpeg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0image.jpeg"/>
	<Relationship Id="rId3" Type="http://schemas.openxmlformats.org/officeDocument/2006/relationships/image" Target="../media/41image.jpeg"/>
	<Relationship Id="rId4" Type="http://schemas.openxmlformats.org/officeDocument/2006/relationships/image" Target="../media/42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3image.jpeg"/>
	<Relationship Id="rId3" Type="http://schemas.openxmlformats.org/officeDocument/2006/relationships/image" Target="../media/44image.jpeg"/>
	<Relationship Id="rId4" Type="http://schemas.openxmlformats.org/officeDocument/2006/relationships/image" Target="../media/45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6image.jpeg"/>
	<Relationship Id="rId3" Type="http://schemas.openxmlformats.org/officeDocument/2006/relationships/image" Target="../media/47image.jpeg"/>
	<Relationship Id="rId4" Type="http://schemas.openxmlformats.org/officeDocument/2006/relationships/image" Target="../media/48image.jpeg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9image.jpeg"/>
	<Relationship Id="rId3" Type="http://schemas.openxmlformats.org/officeDocument/2006/relationships/image" Target="../media/50image.jpeg"/>
	<Relationship Id="rId4" Type="http://schemas.openxmlformats.org/officeDocument/2006/relationships/image" Target="../media/51image.jpeg"/>
	<Relationship Id="rId5" Type="http://schemas.openxmlformats.org/officeDocument/2006/relationships/image" Target="../media/52image.jpeg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3image.jpeg"/>
	<Relationship Id="rId3" Type="http://schemas.openxmlformats.org/officeDocument/2006/relationships/image" Target="../media/54image.jpeg"/>
	<Relationship Id="rId4" Type="http://schemas.openxmlformats.org/officeDocument/2006/relationships/image" Target="../media/55image.jpeg"/>
	<Relationship Id="rId5" Type="http://schemas.openxmlformats.org/officeDocument/2006/relationships/image" Target="../media/56image.jpeg"/>
	<Relationship Id="rId6" Type="http://schemas.openxmlformats.org/officeDocument/2006/relationships/image" Target="../media/57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8image.jpeg"/>
	<Relationship Id="rId3" Type="http://schemas.openxmlformats.org/officeDocument/2006/relationships/image" Target="../media/59image.jpeg"/>
	<Relationship Id="rId4" Type="http://schemas.openxmlformats.org/officeDocument/2006/relationships/image" Target="../media/60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1image.jpeg"/>
	<Relationship Id="rId3" Type="http://schemas.openxmlformats.org/officeDocument/2006/relationships/image" Target="../media/62image.jpeg"/>
	<Relationship Id="rId4" Type="http://schemas.openxmlformats.org/officeDocument/2006/relationships/image" Target="../media/63image.jpeg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4image.jpeg"/>
	<Relationship Id="rId3" Type="http://schemas.openxmlformats.org/officeDocument/2006/relationships/image" Target="../media/65image.jpeg"/>
	<Relationship Id="rId4" Type="http://schemas.openxmlformats.org/officeDocument/2006/relationships/image" Target="../media/66image.jpeg"/>
	<Relationship Id="rId5" Type="http://schemas.openxmlformats.org/officeDocument/2006/relationships/image" Target="../media/67image.jpeg"/>
	<Relationship Id="rId6" Type="http://schemas.openxmlformats.org/officeDocument/2006/relationships/image" Target="../media/68image.jpeg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9image.jpeg"/>
	<Relationship Id="rId3" Type="http://schemas.openxmlformats.org/officeDocument/2006/relationships/image" Target="../media/70image.jpeg"/>
	<Relationship Id="rId4" Type="http://schemas.openxmlformats.org/officeDocument/2006/relationships/image" Target="../media/71image.jpeg"/>
	<Relationship Id="rId5" Type="http://schemas.openxmlformats.org/officeDocument/2006/relationships/image" Target="../media/72image.jpeg"/>
	<Relationship Id="rId6" Type="http://schemas.openxmlformats.org/officeDocument/2006/relationships/image" Target="../media/73image.jpeg"/>
	<Relationship Id="rId7" Type="http://schemas.openxmlformats.org/officeDocument/2006/relationships/image" Target="../media/74image.jpeg"/>
	<Relationship Id="rId8" Type="http://schemas.openxmlformats.org/officeDocument/2006/relationships/image" Target="../media/75image.jpeg"/>
	<Relationship Id="rId9" Type="http://schemas.openxmlformats.org/officeDocument/2006/relationships/image" Target="../media/76image.jpeg"/>
	<Relationship Id="rId10" Type="http://schemas.openxmlformats.org/officeDocument/2006/relationships/image" Target="../media/77image.jpeg"/>
	<Relationship Id="rId11" Type="http://schemas.openxmlformats.org/officeDocument/2006/relationships/image" Target="../media/78image.jpeg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9image.jpeg"/>
	<Relationship Id="rId3" Type="http://schemas.openxmlformats.org/officeDocument/2006/relationships/image" Target="../media/80image.jpeg"/>
	<Relationship Id="rId4" Type="http://schemas.openxmlformats.org/officeDocument/2006/relationships/image" Target="../media/81image.jpeg"/>
	<Relationship Id="rId5" Type="http://schemas.openxmlformats.org/officeDocument/2006/relationships/image" Target="../media/82image.jpeg"/>
	<Relationship Id="rId6" Type="http://schemas.openxmlformats.org/officeDocument/2006/relationships/image" Target="../media/83image.jpeg"/>
	<Relationship Id="rId7" Type="http://schemas.openxmlformats.org/officeDocument/2006/relationships/image" Target="../media/84image.jpeg"/>
	<Relationship Id="rId8" Type="http://schemas.openxmlformats.org/officeDocument/2006/relationships/image" Target="../media/85image.jpeg"/>
	<Relationship Id="rId9" Type="http://schemas.openxmlformats.org/officeDocument/2006/relationships/image" Target="../media/86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7image.jpeg"/>
	<Relationship Id="rId3" Type="http://schemas.openxmlformats.org/officeDocument/2006/relationships/image" Target="../media/88image.jpeg"/>
	<Relationship Id="rId4" Type="http://schemas.openxmlformats.org/officeDocument/2006/relationships/image" Target="../media/89image.jpeg"/>
	<Relationship Id="rId5" Type="http://schemas.openxmlformats.org/officeDocument/2006/relationships/image" Target="../media/90image.jpeg"/>
	<Relationship Id="rId6" Type="http://schemas.openxmlformats.org/officeDocument/2006/relationships/image" Target="../media/91image.jpeg"/>
	<Relationship Id="rId7" Type="http://schemas.openxmlformats.org/officeDocument/2006/relationships/image" Target="../media/92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3image.jpeg"/>
	<Relationship Id="rId3" Type="http://schemas.openxmlformats.org/officeDocument/2006/relationships/image" Target="../media/94image.jpeg"/>
	<Relationship Id="rId4" Type="http://schemas.openxmlformats.org/officeDocument/2006/relationships/image" Target="../media/95image.jpeg"/>
	<Relationship Id="rId5" Type="http://schemas.openxmlformats.org/officeDocument/2006/relationships/image" Target="../media/96image.jpeg"/>
	<Relationship Id="rId6" Type="http://schemas.openxmlformats.org/officeDocument/2006/relationships/image" Target="../media/97image.jpeg"/>
	<Relationship Id="rId7" Type="http://schemas.openxmlformats.org/officeDocument/2006/relationships/image" Target="../media/98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9image.jpeg"/>
	<Relationship Id="rId3" Type="http://schemas.openxmlformats.org/officeDocument/2006/relationships/image" Target="../media/100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01image.jpeg"/>
	<Relationship Id="rId3" Type="http://schemas.openxmlformats.org/officeDocument/2006/relationships/image" Target="../media/102image.jpeg"/>
	<Relationship Id="rId4" Type="http://schemas.openxmlformats.org/officeDocument/2006/relationships/image" Target="../media/103image.jpeg"/>
	<Relationship Id="rId5" Type="http://schemas.openxmlformats.org/officeDocument/2006/relationships/image" Target="../media/104image.jpeg"/>
	<Relationship Id="rId6" Type="http://schemas.openxmlformats.org/officeDocument/2006/relationships/image" Target="../media/105image.jpeg"/>
	<Relationship Id="rId7" Type="http://schemas.openxmlformats.org/officeDocument/2006/relationships/image" Target="../media/106image.jpeg"/>
	<Relationship Id="rId8" Type="http://schemas.openxmlformats.org/officeDocument/2006/relationships/image" Target="../media/107image.jpeg"/>
	<Relationship Id="rId9" Type="http://schemas.openxmlformats.org/officeDocument/2006/relationships/image" Target="../media/108image.jpeg"/>
	<Relationship Id="rId10" Type="http://schemas.openxmlformats.org/officeDocument/2006/relationships/image" Target="../media/109image.jpeg"/>
	<Relationship Id="rId11" Type="http://schemas.openxmlformats.org/officeDocument/2006/relationships/image" Target="../media/110image.jpeg"/>
	<Relationship Id="rId12" Type="http://schemas.openxmlformats.org/officeDocument/2006/relationships/image" Target="../media/111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2image.jpeg"/>
	<Relationship Id="rId3" Type="http://schemas.openxmlformats.org/officeDocument/2006/relationships/image" Target="../media/113image.jpeg"/>
	<Relationship Id="rId4" Type="http://schemas.openxmlformats.org/officeDocument/2006/relationships/image" Target="../media/114image.jpeg"/>
	<Relationship Id="rId5" Type="http://schemas.openxmlformats.org/officeDocument/2006/relationships/image" Target="../media/115image.jpeg"/>
	<Relationship Id="rId6" Type="http://schemas.openxmlformats.org/officeDocument/2006/relationships/image" Target="../media/116image.jpeg"/>
	<Relationship Id="rId7" Type="http://schemas.openxmlformats.org/officeDocument/2006/relationships/image" Target="../media/117image.jpeg"/>
	<Relationship Id="rId8" Type="http://schemas.openxmlformats.org/officeDocument/2006/relationships/image" Target="../media/118image.jpeg"/>
	<Relationship Id="rId9" Type="http://schemas.openxmlformats.org/officeDocument/2006/relationships/image" Target="../media/119image.jpeg"/>
	<Relationship Id="rId10" Type="http://schemas.openxmlformats.org/officeDocument/2006/relationships/image" Target="../media/120image.jpeg"/>
	<Relationship Id="rId11" Type="http://schemas.openxmlformats.org/officeDocument/2006/relationships/image" Target="../media/121image.jpeg"/>
	<Relationship Id="rId12" Type="http://schemas.openxmlformats.org/officeDocument/2006/relationships/image" Target="../media/122image.jpeg"/>
	<Relationship Id="rId13" Type="http://schemas.openxmlformats.org/officeDocument/2006/relationships/image" Target="../media/123image.jpeg"/>
	<Relationship Id="rId14" Type="http://schemas.openxmlformats.org/officeDocument/2006/relationships/image" Target="../media/124image.jpeg"/>
	<Relationship Id="rId15" Type="http://schemas.openxmlformats.org/officeDocument/2006/relationships/image" Target="../media/125image.jpeg"/>
	<Relationship Id="rId16" Type="http://schemas.openxmlformats.org/officeDocument/2006/relationships/image" Target="../media/126image.jpeg"/>
	<Relationship Id="rId17" Type="http://schemas.openxmlformats.org/officeDocument/2006/relationships/image" Target="../media/127image.jpeg"/>
	<Relationship Id="rId18" Type="http://schemas.openxmlformats.org/officeDocument/2006/relationships/image" Target="../media/128image.jpeg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9image.jpeg"/>
	<Relationship Id="rId3" Type="http://schemas.openxmlformats.org/officeDocument/2006/relationships/image" Target="../media/130image.jpeg"/>
	<Relationship Id="rId4" Type="http://schemas.openxmlformats.org/officeDocument/2006/relationships/image" Target="../media/131image.jpeg"/>
	<Relationship Id="rId5" Type="http://schemas.openxmlformats.org/officeDocument/2006/relationships/image" Target="../media/132image.jpeg"/>
	<Relationship Id="rId6" Type="http://schemas.openxmlformats.org/officeDocument/2006/relationships/image" Target="../media/133image.jpeg"/>
	<Relationship Id="rId7" Type="http://schemas.openxmlformats.org/officeDocument/2006/relationships/image" Target="../media/134image.jpeg"/>
	<Relationship Id="rId8" Type="http://schemas.openxmlformats.org/officeDocument/2006/relationships/image" Target="../media/135image.jpeg"/>
	<Relationship Id="rId9" Type="http://schemas.openxmlformats.org/officeDocument/2006/relationships/image" Target="../media/136image.jpeg"/>
	<Relationship Id="rId10" Type="http://schemas.openxmlformats.org/officeDocument/2006/relationships/image" Target="../media/137image.jpeg"/>
	<Relationship Id="rId11" Type="http://schemas.openxmlformats.org/officeDocument/2006/relationships/image" Target="../media/138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9image.jpeg"/>
	<Relationship Id="rId3" Type="http://schemas.openxmlformats.org/officeDocument/2006/relationships/image" Target="../media/140image.jpeg"/>
	<Relationship Id="rId4" Type="http://schemas.openxmlformats.org/officeDocument/2006/relationships/image" Target="../media/141image.jpeg"/>
	<Relationship Id="rId5" Type="http://schemas.openxmlformats.org/officeDocument/2006/relationships/image" Target="../media/142image.jpeg"/>
	<Relationship Id="rId6" Type="http://schemas.openxmlformats.org/officeDocument/2006/relationships/image" Target="../media/143image.jpeg"/>
	<Relationship Id="rId7" Type="http://schemas.openxmlformats.org/officeDocument/2006/relationships/image" Target="../media/144image.jpeg"/>
	<Relationship Id="rId8" Type="http://schemas.openxmlformats.org/officeDocument/2006/relationships/image" Target="../media/145image.jpeg"/>
	<Relationship Id="rId9" Type="http://schemas.openxmlformats.org/officeDocument/2006/relationships/image" Target="../media/146image.jpeg"/>
	<Relationship Id="rId10" Type="http://schemas.openxmlformats.org/officeDocument/2006/relationships/image" Target="../media/147image.jpeg"/>
	<Relationship Id="rId11" Type="http://schemas.openxmlformats.org/officeDocument/2006/relationships/image" Target="../media/148image.jpeg"/>
	<Relationship Id="rId12" Type="http://schemas.openxmlformats.org/officeDocument/2006/relationships/image" Target="../media/149image.jpeg"/>
	<Relationship Id="rId13" Type="http://schemas.openxmlformats.org/officeDocument/2006/relationships/image" Target="../media/150image.jpeg"/>
	<Relationship Id="rId14" Type="http://schemas.openxmlformats.org/officeDocument/2006/relationships/image" Target="../media/151image.jpeg"/>
	<Relationship Id="rId15" Type="http://schemas.openxmlformats.org/officeDocument/2006/relationships/image" Target="../media/152image.jpeg"/>
	<Relationship Id="rId16" Type="http://schemas.openxmlformats.org/officeDocument/2006/relationships/image" Target="../media/153image.jpeg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4image.jpeg"/>
	<Relationship Id="rId3" Type="http://schemas.openxmlformats.org/officeDocument/2006/relationships/image" Target="../media/155image.jpeg"/>
	<Relationship Id="rId4" Type="http://schemas.openxmlformats.org/officeDocument/2006/relationships/image" Target="../media/156image.jpeg"/>
	<Relationship Id="rId5" Type="http://schemas.openxmlformats.org/officeDocument/2006/relationships/image" Target="../media/157image.jpeg"/>
	<Relationship Id="rId6" Type="http://schemas.openxmlformats.org/officeDocument/2006/relationships/image" Target="../media/158image.jpeg"/>
	<Relationship Id="rId7" Type="http://schemas.openxmlformats.org/officeDocument/2006/relationships/image" Target="../media/159image.jpeg"/>
	<Relationship Id="rId8" Type="http://schemas.openxmlformats.org/officeDocument/2006/relationships/image" Target="../media/160image.jpeg"/>
	<Relationship Id="rId9" Type="http://schemas.openxmlformats.org/officeDocument/2006/relationships/image" Target="../media/161image.jpeg"/>
	<Relationship Id="rId10" Type="http://schemas.openxmlformats.org/officeDocument/2006/relationships/image" Target="../media/162image.jpeg"/>
	<Relationship Id="rId11" Type="http://schemas.openxmlformats.org/officeDocument/2006/relationships/image" Target="../media/163image.jpeg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4image.jpeg"/>
	<Relationship Id="rId3" Type="http://schemas.openxmlformats.org/officeDocument/2006/relationships/image" Target="../media/165image.jpeg"/>
	<Relationship Id="rId4" Type="http://schemas.openxmlformats.org/officeDocument/2006/relationships/image" Target="../media/166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7image.jpeg"/>
	<Relationship Id="rId3" Type="http://schemas.openxmlformats.org/officeDocument/2006/relationships/image" Target="../media/168image.jpeg"/>
	<Relationship Id="rId4" Type="http://schemas.openxmlformats.org/officeDocument/2006/relationships/image" Target="../media/169image.jpeg"/>
	<Relationship Id="rId5" Type="http://schemas.openxmlformats.org/officeDocument/2006/relationships/image" Target="../media/170image.jpeg"/>
	<Relationship Id="rId6" Type="http://schemas.openxmlformats.org/officeDocument/2006/relationships/image" Target="../media/171image.jpeg"/>
	<Relationship Id="rId7" Type="http://schemas.openxmlformats.org/officeDocument/2006/relationships/image" Target="../media/172image.jpeg"/>
	<Relationship Id="rId8" Type="http://schemas.openxmlformats.org/officeDocument/2006/relationships/image" Target="../media/173image.jpeg"/>
	<Relationship Id="rId9" Type="http://schemas.openxmlformats.org/officeDocument/2006/relationships/image" Target="../media/174image.jpeg"/>
	<Relationship Id="rId10" Type="http://schemas.openxmlformats.org/officeDocument/2006/relationships/image" Target="../media/175image.jpeg"/>
	<Relationship Id="rId11" Type="http://schemas.openxmlformats.org/officeDocument/2006/relationships/image" Target="../media/176image.jpeg"/>
	<Relationship Id="rId12" Type="http://schemas.openxmlformats.org/officeDocument/2006/relationships/image" Target="../media/177image.jpeg"/>
	<Relationship Id="rId13" Type="http://schemas.openxmlformats.org/officeDocument/2006/relationships/image" Target="../media/178image.jpeg"/>
	<Relationship Id="rId14" Type="http://schemas.openxmlformats.org/officeDocument/2006/relationships/image" Target="../media/179image.jpeg"/>
	<Relationship Id="rId15" Type="http://schemas.openxmlformats.org/officeDocument/2006/relationships/image" Target="../media/180image.jpeg"/>
	<Relationship Id="rId16" Type="http://schemas.openxmlformats.org/officeDocument/2006/relationships/image" Target="../media/181image.jpeg"/>
	<Relationship Id="rId17" Type="http://schemas.openxmlformats.org/officeDocument/2006/relationships/image" Target="../media/182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3image.jpeg"/>
	<Relationship Id="rId3" Type="http://schemas.openxmlformats.org/officeDocument/2006/relationships/image" Target="../media/184image.jpeg"/>
	<Relationship Id="rId4" Type="http://schemas.openxmlformats.org/officeDocument/2006/relationships/image" Target="../media/185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6image.jpeg"/>
	<Relationship Id="rId3" Type="http://schemas.openxmlformats.org/officeDocument/2006/relationships/image" Target="../media/187image.jpeg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8image.jpeg"/>
	<Relationship Id="rId3" Type="http://schemas.openxmlformats.org/officeDocument/2006/relationships/image" Target="../media/189image.jpeg"/>
	<Relationship Id="rId4" Type="http://schemas.openxmlformats.org/officeDocument/2006/relationships/image" Target="../media/190image.jpeg"/>
	<Relationship Id="rId5" Type="http://schemas.openxmlformats.org/officeDocument/2006/relationships/image" Target="../media/191image.jpeg"/>
	<Relationship Id="rId6" Type="http://schemas.openxmlformats.org/officeDocument/2006/relationships/image" Target="../media/192image.jpeg"/>
	<Relationship Id="rId7" Type="http://schemas.openxmlformats.org/officeDocument/2006/relationships/image" Target="../media/193image.jpeg"/>
	<Relationship Id="rId8" Type="http://schemas.openxmlformats.org/officeDocument/2006/relationships/image" Target="../media/194image.jpeg"/>
	<Relationship Id="rId9" Type="http://schemas.openxmlformats.org/officeDocument/2006/relationships/image" Target="../media/195image.jpeg"/>
	<Relationship Id="rId10" Type="http://schemas.openxmlformats.org/officeDocument/2006/relationships/image" Target="../media/196image.jpeg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97image.jpeg"/>
	<Relationship Id="rId3" Type="http://schemas.openxmlformats.org/officeDocument/2006/relationships/image" Target="../media/198image.jpeg"/>
	<Relationship Id="rId4" Type="http://schemas.openxmlformats.org/officeDocument/2006/relationships/image" Target="../media/199image.jpeg"/>
	<Relationship Id="rId5" Type="http://schemas.openxmlformats.org/officeDocument/2006/relationships/image" Target="../media/200image.jpeg"/>
	<Relationship Id="rId6" Type="http://schemas.openxmlformats.org/officeDocument/2006/relationships/image" Target="../media/201image.jpeg"/>
	<Relationship Id="rId7" Type="http://schemas.openxmlformats.org/officeDocument/2006/relationships/image" Target="../media/202image.jpeg"/>
	<Relationship Id="rId8" Type="http://schemas.openxmlformats.org/officeDocument/2006/relationships/image" Target="../media/203image.jpeg"/>
	<Relationship Id="rId9" Type="http://schemas.openxmlformats.org/officeDocument/2006/relationships/image" Target="../media/204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5image.jpeg"/>
	<Relationship Id="rId3" Type="http://schemas.openxmlformats.org/officeDocument/2006/relationships/image" Target="../media/206image.jpeg"/>
	<Relationship Id="rId4" Type="http://schemas.openxmlformats.org/officeDocument/2006/relationships/image" Target="../media/207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8image.jpeg"/>
	<Relationship Id="rId3" Type="http://schemas.openxmlformats.org/officeDocument/2006/relationships/image" Target="../media/209image.jpeg"/>
	<Relationship Id="rId4" Type="http://schemas.openxmlformats.org/officeDocument/2006/relationships/image" Target="../media/210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	<Relationship Id="rId3" Type="http://schemas.openxmlformats.org/officeDocument/2006/relationships/image" Target="../media/4image.jpeg"/>
	<Relationship Id="rId4" Type="http://schemas.openxmlformats.org/officeDocument/2006/relationships/image" Target="../media/5image.jpeg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1image.jpeg"/>
	<Relationship Id="rId3" Type="http://schemas.openxmlformats.org/officeDocument/2006/relationships/image" Target="../media/212image.jpeg"/>
	<Relationship Id="rId4" Type="http://schemas.openxmlformats.org/officeDocument/2006/relationships/image" Target="../media/213image.jpeg"/>
	<Relationship Id="rId5" Type="http://schemas.openxmlformats.org/officeDocument/2006/relationships/image" Target="../media/214image.jpeg"/>
	<Relationship Id="rId6" Type="http://schemas.openxmlformats.org/officeDocument/2006/relationships/image" Target="../media/215image.jpeg"/>
	<Relationship Id="rId7" Type="http://schemas.openxmlformats.org/officeDocument/2006/relationships/image" Target="../media/216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7image.jpeg"/>
	<Relationship Id="rId3" Type="http://schemas.openxmlformats.org/officeDocument/2006/relationships/image" Target="../media/218image.jpeg"/>
	<Relationship Id="rId4" Type="http://schemas.openxmlformats.org/officeDocument/2006/relationships/image" Target="../media/219image.jpeg"/>
	<Relationship Id="rId5" Type="http://schemas.openxmlformats.org/officeDocument/2006/relationships/image" Target="../media/220image.jpeg"/>
	<Relationship Id="rId6" Type="http://schemas.openxmlformats.org/officeDocument/2006/relationships/image" Target="../media/221image.jpeg"/>
	<Relationship Id="rId7" Type="http://schemas.openxmlformats.org/officeDocument/2006/relationships/image" Target="../media/222image.jpeg"/>
	<Relationship Id="rId8" Type="http://schemas.openxmlformats.org/officeDocument/2006/relationships/image" Target="../media/223image.jpeg"/>
	<Relationship Id="rId9" Type="http://schemas.openxmlformats.org/officeDocument/2006/relationships/image" Target="../media/224image.jpeg"/>
	<Relationship Id="rId10" Type="http://schemas.openxmlformats.org/officeDocument/2006/relationships/image" Target="../media/225image.jpeg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26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27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	<Relationship Id="rId3" Type="http://schemas.openxmlformats.org/officeDocument/2006/relationships/image" Target="../media/7image.jpeg"/>
	<Relationship Id="rId4" Type="http://schemas.openxmlformats.org/officeDocument/2006/relationships/image" Target="../media/8image.jpeg"/>
	<Relationship Id="rId5" Type="http://schemas.openxmlformats.org/officeDocument/2006/relationships/image" Target="../media/9image.jpeg"/>
	<Relationship Id="rId6" Type="http://schemas.openxmlformats.org/officeDocument/2006/relationships/image" Target="../media/10image.jpeg"/>
	<Relationship Id="rId7" Type="http://schemas.openxmlformats.org/officeDocument/2006/relationships/image" Target="../media/11image.jpeg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image.jpeg"/>
	<Relationship Id="rId3" Type="http://schemas.openxmlformats.org/officeDocument/2006/relationships/image" Target="../media/13image.jpeg"/>
	<Relationship Id="rId4" Type="http://schemas.openxmlformats.org/officeDocument/2006/relationships/image" Target="../media/14image.jpeg"/>
	<Relationship Id="rId5" Type="http://schemas.openxmlformats.org/officeDocument/2006/relationships/image" Target="../media/15image.jpeg"/>
	<Relationship Id="rId6" Type="http://schemas.openxmlformats.org/officeDocument/2006/relationships/image" Target="../media/16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7image.jpeg"/>
	<Relationship Id="rId3" Type="http://schemas.openxmlformats.org/officeDocument/2006/relationships/image" Target="../media/18image.jpeg"/>
	<Relationship Id="rId4" Type="http://schemas.openxmlformats.org/officeDocument/2006/relationships/image" Target="../media/19image.jpeg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image.jpeg"/>
	<Relationship Id="rId3" Type="http://schemas.openxmlformats.org/officeDocument/2006/relationships/image" Target="../media/21image.jpeg"/>
	<Relationship Id="rId4" Type="http://schemas.openxmlformats.org/officeDocument/2006/relationships/image" Target="../media/22image.jpeg"/>
	<Relationship Id="rId5" Type="http://schemas.openxmlformats.org/officeDocument/2006/relationships/image" Target="../media/23image.jpeg"/>
	<Relationship Id="rId6" Type="http://schemas.openxmlformats.org/officeDocument/2006/relationships/image" Target="../media/24image.jpeg"/>
	<Relationship Id="rId7" Type="http://schemas.openxmlformats.org/officeDocument/2006/relationships/image" Target="../media/25image.jpeg"/>
	<Relationship Id="rId8" Type="http://schemas.openxmlformats.org/officeDocument/2006/relationships/image" Target="../media/26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0"> 
				</p:cNvPr>
          <p:cNvSpPr/>
          <p:nvPr/>
        </p:nvSpPr>
        <p:spPr>
          <a:xfrm>
            <a:off x="5172075" y="2057400"/>
            <a:ext cx="762000" cy="771525"/>
          </a:xfrm>
          <a:custGeom>
            <a:avLst/>
            <a:gdLst>
              <a:gd name="connsiteX0" fmla="*/ 670735 w 762000"/>
              <a:gd name="connsiteY0" fmla="*/ 63581 h 771525"/>
              <a:gd name="connsiteX1" fmla="*/ 670735 w 762000"/>
              <a:gd name="connsiteY1" fmla="*/ 63581 h 771525"/>
              <a:gd name="connsiteX2" fmla="*/ 393930 w 762000"/>
              <a:gd name="connsiteY2" fmla="*/ 15306 h 771525"/>
              <a:gd name="connsiteX3" fmla="*/ 114608 w 762000"/>
              <a:gd name="connsiteY3" fmla="*/ 63581 h 771525"/>
              <a:gd name="connsiteX4" fmla="*/ 11435 w 762000"/>
              <a:gd name="connsiteY4" fmla="*/ 511610 h 771525"/>
              <a:gd name="connsiteX5" fmla="*/ 389736 w 762000"/>
              <a:gd name="connsiteY5" fmla="*/ 774159 h 771525"/>
              <a:gd name="connsiteX6" fmla="*/ 768876 w 762000"/>
              <a:gd name="connsiteY6" fmla="*/ 520926 h 771525"/>
              <a:gd name="connsiteX7" fmla="*/ 670735 w 762000"/>
              <a:gd name="connsiteY7" fmla="*/ 63581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771525">
                <a:moveTo>
                  <a:pt x="670735" y="63581"/>
                </a:moveTo>
                <a:lnTo>
                  <a:pt x="670735" y="63581"/>
                </a:lnTo>
                <a:cubicBezTo>
                  <a:pt x="596920" y="61"/>
                  <a:pt x="485360" y="-21959"/>
                  <a:pt x="393930" y="15306"/>
                </a:cubicBezTo>
                <a:cubicBezTo>
                  <a:pt x="300823" y="-19418"/>
                  <a:pt x="187584" y="-785"/>
                  <a:pt x="114608" y="63581"/>
                </a:cubicBezTo>
                <a:cubicBezTo>
                  <a:pt x="-4501" y="171988"/>
                  <a:pt x="-43086" y="355774"/>
                  <a:pt x="11435" y="511610"/>
                </a:cubicBezTo>
                <a:cubicBezTo>
                  <a:pt x="69313" y="664058"/>
                  <a:pt x="225331" y="776700"/>
                  <a:pt x="389736" y="774159"/>
                </a:cubicBezTo>
                <a:cubicBezTo>
                  <a:pt x="550786" y="778394"/>
                  <a:pt x="709321" y="674221"/>
                  <a:pt x="768876" y="520926"/>
                </a:cubicBezTo>
                <a:cubicBezTo>
                  <a:pt x="832625" y="365937"/>
                  <a:pt x="791523" y="177917"/>
                  <a:pt x="670735" y="63581"/>
                </a:cubicBezTo>
                <a:close/>
              </a:path>
            </a:pathLst>
          </a:custGeom>
          <a:solidFill>
            <a:srgbClr val="2778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" name="Freeform 1"> 
				</p:cNvPr>
          <p:cNvSpPr/>
          <p:nvPr/>
        </p:nvSpPr>
        <p:spPr>
          <a:xfrm>
            <a:off x="5276850" y="2143125"/>
            <a:ext cx="571500" cy="561975"/>
          </a:xfrm>
          <a:custGeom>
            <a:avLst/>
            <a:gdLst>
              <a:gd name="connsiteX0" fmla="*/ 503050 w 571500"/>
              <a:gd name="connsiteY0" fmla="*/ 501262 h 561975"/>
              <a:gd name="connsiteX1" fmla="*/ 503050 w 571500"/>
              <a:gd name="connsiteY1" fmla="*/ 501262 h 561975"/>
              <a:gd name="connsiteX2" fmla="*/ 180950 w 571500"/>
              <a:gd name="connsiteY2" fmla="*/ 570710 h 561975"/>
              <a:gd name="connsiteX3" fmla="*/ 12349 w 571500"/>
              <a:gd name="connsiteY3" fmla="*/ 418262 h 561975"/>
              <a:gd name="connsiteX4" fmla="*/ 24932 w 571500"/>
              <a:gd name="connsiteY4" fmla="*/ 111671 h 561975"/>
              <a:gd name="connsiteX5" fmla="*/ 175917 w 571500"/>
              <a:gd name="connsiteY5" fmla="*/ 12580 h 561975"/>
              <a:gd name="connsiteX6" fmla="*/ 134815 w 571500"/>
              <a:gd name="connsiteY6" fmla="*/ 255651 h 561975"/>
              <a:gd name="connsiteX7" fmla="*/ 269863 w 571500"/>
              <a:gd name="connsiteY7" fmla="*/ 353048 h 561975"/>
              <a:gd name="connsiteX8" fmla="*/ 436784 w 571500"/>
              <a:gd name="connsiteY8" fmla="*/ 263273 h 561975"/>
              <a:gd name="connsiteX9" fmla="*/ 398200 w 571500"/>
              <a:gd name="connsiteY9" fmla="*/ 14274 h 561975"/>
              <a:gd name="connsiteX10" fmla="*/ 572671 w 571500"/>
              <a:gd name="connsiteY10" fmla="*/ 154018 h 561975"/>
              <a:gd name="connsiteX11" fmla="*/ 503050 w 571500"/>
              <a:gd name="connsiteY11" fmla="*/ 501262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1500" h="561975">
                <a:moveTo>
                  <a:pt x="503050" y="501262"/>
                </a:moveTo>
                <a:lnTo>
                  <a:pt x="503050" y="501262"/>
                </a:lnTo>
                <a:cubicBezTo>
                  <a:pt x="420009" y="585955"/>
                  <a:pt x="289994" y="613057"/>
                  <a:pt x="180950" y="570710"/>
                </a:cubicBezTo>
                <a:cubicBezTo>
                  <a:pt x="111329" y="545302"/>
                  <a:pt x="44224" y="486017"/>
                  <a:pt x="12349" y="418262"/>
                </a:cubicBezTo>
                <a:cubicBezTo>
                  <a:pt x="-35461" y="327640"/>
                  <a:pt x="-30429" y="195518"/>
                  <a:pt x="24932" y="111671"/>
                </a:cubicBezTo>
                <a:cubicBezTo>
                  <a:pt x="59323" y="60855"/>
                  <a:pt x="112167" y="15121"/>
                  <a:pt x="175917" y="12580"/>
                </a:cubicBezTo>
                <a:cubicBezTo>
                  <a:pt x="125588" y="78641"/>
                  <a:pt x="95391" y="175192"/>
                  <a:pt x="134815" y="255651"/>
                </a:cubicBezTo>
                <a:cubicBezTo>
                  <a:pt x="159140" y="309007"/>
                  <a:pt x="214502" y="347120"/>
                  <a:pt x="269863" y="353048"/>
                </a:cubicBezTo>
                <a:cubicBezTo>
                  <a:pt x="336967" y="359823"/>
                  <a:pt x="403232" y="325946"/>
                  <a:pt x="436784" y="263273"/>
                </a:cubicBezTo>
                <a:cubicBezTo>
                  <a:pt x="482080" y="182814"/>
                  <a:pt x="451044" y="80335"/>
                  <a:pt x="398200" y="14274"/>
                </a:cubicBezTo>
                <a:cubicBezTo>
                  <a:pt x="477047" y="14274"/>
                  <a:pt x="542474" y="86263"/>
                  <a:pt x="572671" y="154018"/>
                </a:cubicBezTo>
                <a:cubicBezTo>
                  <a:pt x="621321" y="270049"/>
                  <a:pt x="594480" y="414027"/>
                  <a:pt x="503050" y="501262"/>
                </a:cubicBezTo>
                <a:close/>
              </a:path>
            </a:pathLst>
          </a:custGeom>
          <a:solidFill>
            <a:srgbClr val="2778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> 
				</p:cNvPr>
          <p:cNvSpPr/>
          <p:nvPr/>
        </p:nvSpPr>
        <p:spPr>
          <a:xfrm>
            <a:off x="5486400" y="2162175"/>
            <a:ext cx="142875" cy="228600"/>
          </a:xfrm>
          <a:custGeom>
            <a:avLst/>
            <a:gdLst>
              <a:gd name="connsiteX0" fmla="*/ 58635 w 142875"/>
              <a:gd name="connsiteY0" fmla="*/ 32489 h 228600"/>
              <a:gd name="connsiteX1" fmla="*/ 58635 w 142875"/>
              <a:gd name="connsiteY1" fmla="*/ 32489 h 228600"/>
              <a:gd name="connsiteX2" fmla="*/ 77089 w 142875"/>
              <a:gd name="connsiteY2" fmla="*/ 18091 h 228600"/>
              <a:gd name="connsiteX3" fmla="*/ 149226 w 142875"/>
              <a:gd name="connsiteY3" fmla="*/ 176468 h 228600"/>
              <a:gd name="connsiteX4" fmla="*/ 96381 w 142875"/>
              <a:gd name="connsiteY4" fmla="*/ 231519 h 228600"/>
              <a:gd name="connsiteX5" fmla="*/ 12500 w 142875"/>
              <a:gd name="connsiteY5" fmla="*/ 192560 h 228600"/>
              <a:gd name="connsiteX6" fmla="*/ 58635 w 142875"/>
              <a:gd name="connsiteY6" fmla="*/ 3248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875" h="228600">
                <a:moveTo>
                  <a:pt x="58635" y="32489"/>
                </a:moveTo>
                <a:lnTo>
                  <a:pt x="58635" y="32489"/>
                </a:lnTo>
                <a:lnTo>
                  <a:pt x="77089" y="18091"/>
                </a:lnTo>
                <a:cubicBezTo>
                  <a:pt x="129933" y="51969"/>
                  <a:pt x="155098" y="112948"/>
                  <a:pt x="149226" y="176468"/>
                </a:cubicBezTo>
                <a:cubicBezTo>
                  <a:pt x="144193" y="202723"/>
                  <a:pt x="120707" y="223897"/>
                  <a:pt x="96381" y="231519"/>
                </a:cubicBezTo>
                <a:cubicBezTo>
                  <a:pt x="62829" y="239141"/>
                  <a:pt x="27599" y="223897"/>
                  <a:pt x="12500" y="192560"/>
                </a:cubicBezTo>
                <a:cubicBezTo>
                  <a:pt x="-5952" y="132427"/>
                  <a:pt x="16695" y="73142"/>
                  <a:pt x="58635" y="32489"/>
                </a:cubicBezTo>
                <a:close/>
              </a:path>
            </a:pathLst>
          </a:custGeom>
          <a:solidFill>
            <a:srgbClr val="2778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3"> 
				</p:cNvPr>
          <p:cNvSpPr/>
          <p:nvPr/>
        </p:nvSpPr>
        <p:spPr>
          <a:xfrm>
            <a:off x="6172200" y="2209800"/>
            <a:ext cx="419100" cy="419100"/>
          </a:xfrm>
          <a:custGeom>
            <a:avLst/>
            <a:gdLst>
              <a:gd name="connsiteX0" fmla="*/ 64848 w 419100"/>
              <a:gd name="connsiteY0" fmla="*/ 348200 h 419100"/>
              <a:gd name="connsiteX1" fmla="*/ 64848 w 419100"/>
              <a:gd name="connsiteY1" fmla="*/ 348200 h 419100"/>
              <a:gd name="connsiteX2" fmla="*/ 64848 w 419100"/>
              <a:gd name="connsiteY2" fmla="*/ 92426 h 419100"/>
              <a:gd name="connsiteX3" fmla="*/ 15359 w 419100"/>
              <a:gd name="connsiteY3" fmla="*/ 92426 h 419100"/>
              <a:gd name="connsiteX4" fmla="*/ 15359 w 419100"/>
              <a:gd name="connsiteY4" fmla="*/ 11967 h 419100"/>
              <a:gd name="connsiteX5" fmla="*/ 153761 w 419100"/>
              <a:gd name="connsiteY5" fmla="*/ 11967 h 419100"/>
              <a:gd name="connsiteX6" fmla="*/ 283776 w 419100"/>
              <a:gd name="connsiteY6" fmla="*/ 247415 h 419100"/>
              <a:gd name="connsiteX7" fmla="*/ 283776 w 419100"/>
              <a:gd name="connsiteY7" fmla="*/ 92426 h 419100"/>
              <a:gd name="connsiteX8" fmla="*/ 235126 w 419100"/>
              <a:gd name="connsiteY8" fmla="*/ 92426 h 419100"/>
              <a:gd name="connsiteX9" fmla="*/ 235126 w 419100"/>
              <a:gd name="connsiteY9" fmla="*/ 11967 h 419100"/>
              <a:gd name="connsiteX10" fmla="*/ 421340 w 419100"/>
              <a:gd name="connsiteY10" fmla="*/ 11967 h 419100"/>
              <a:gd name="connsiteX11" fmla="*/ 421340 w 419100"/>
              <a:gd name="connsiteY11" fmla="*/ 91579 h 419100"/>
              <a:gd name="connsiteX12" fmla="*/ 374367 w 419100"/>
              <a:gd name="connsiteY12" fmla="*/ 91579 h 419100"/>
              <a:gd name="connsiteX13" fmla="*/ 374367 w 419100"/>
              <a:gd name="connsiteY13" fmla="*/ 427812 h 419100"/>
              <a:gd name="connsiteX14" fmla="*/ 285454 w 419100"/>
              <a:gd name="connsiteY14" fmla="*/ 427812 h 419100"/>
              <a:gd name="connsiteX15" fmla="*/ 154601 w 419100"/>
              <a:gd name="connsiteY15" fmla="*/ 191517 h 419100"/>
              <a:gd name="connsiteX16" fmla="*/ 154601 w 419100"/>
              <a:gd name="connsiteY16" fmla="*/ 348200 h 419100"/>
              <a:gd name="connsiteX17" fmla="*/ 202412 w 419100"/>
              <a:gd name="connsiteY17" fmla="*/ 348200 h 419100"/>
              <a:gd name="connsiteX18" fmla="*/ 202412 w 419100"/>
              <a:gd name="connsiteY18" fmla="*/ 427812 h 419100"/>
              <a:gd name="connsiteX19" fmla="*/ 17875 w 419100"/>
              <a:gd name="connsiteY19" fmla="*/ 427812 h 419100"/>
              <a:gd name="connsiteX20" fmla="*/ 17875 w 419100"/>
              <a:gd name="connsiteY20" fmla="*/ 349047 h 419100"/>
              <a:gd name="connsiteX21" fmla="*/ 64848 w 419100"/>
              <a:gd name="connsiteY21" fmla="*/ 3482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419100">
                <a:moveTo>
                  <a:pt x="64848" y="348200"/>
                </a:moveTo>
                <a:lnTo>
                  <a:pt x="64848" y="348200"/>
                </a:lnTo>
                <a:lnTo>
                  <a:pt x="64848" y="92426"/>
                </a:lnTo>
                <a:lnTo>
                  <a:pt x="15359" y="92426"/>
                </a:lnTo>
                <a:lnTo>
                  <a:pt x="15359" y="11967"/>
                </a:lnTo>
                <a:lnTo>
                  <a:pt x="153761" y="11967"/>
                </a:lnTo>
                <a:lnTo>
                  <a:pt x="283776" y="247415"/>
                </a:lnTo>
                <a:lnTo>
                  <a:pt x="283776" y="92426"/>
                </a:lnTo>
                <a:lnTo>
                  <a:pt x="235126" y="92426"/>
                </a:lnTo>
                <a:lnTo>
                  <a:pt x="235126" y="11967"/>
                </a:lnTo>
                <a:lnTo>
                  <a:pt x="421340" y="11967"/>
                </a:lnTo>
                <a:lnTo>
                  <a:pt x="421340" y="91579"/>
                </a:lnTo>
                <a:lnTo>
                  <a:pt x="374367" y="91579"/>
                </a:lnTo>
                <a:lnTo>
                  <a:pt x="374367" y="427812"/>
                </a:lnTo>
                <a:lnTo>
                  <a:pt x="285454" y="427812"/>
                </a:lnTo>
                <a:lnTo>
                  <a:pt x="154601" y="191517"/>
                </a:lnTo>
                <a:lnTo>
                  <a:pt x="154601" y="348200"/>
                </a:lnTo>
                <a:lnTo>
                  <a:pt x="202412" y="348200"/>
                </a:lnTo>
                <a:lnTo>
                  <a:pt x="202412" y="427812"/>
                </a:lnTo>
                <a:lnTo>
                  <a:pt x="17875" y="427812"/>
                </a:lnTo>
                <a:lnTo>
                  <a:pt x="17875" y="349047"/>
                </a:lnTo>
                <a:lnTo>
                  <a:pt x="64848" y="3482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4"> 
				</p:cNvPr>
          <p:cNvSpPr/>
          <p:nvPr/>
        </p:nvSpPr>
        <p:spPr>
          <a:xfrm>
            <a:off x="6610350" y="2209800"/>
            <a:ext cx="371475" cy="419100"/>
          </a:xfrm>
          <a:custGeom>
            <a:avLst/>
            <a:gdLst>
              <a:gd name="connsiteX0" fmla="*/ 85524 w 371475"/>
              <a:gd name="connsiteY0" fmla="*/ 427812 h 419100"/>
              <a:gd name="connsiteX1" fmla="*/ 85524 w 371475"/>
              <a:gd name="connsiteY1" fmla="*/ 427812 h 419100"/>
              <a:gd name="connsiteX2" fmla="*/ 85524 w 371475"/>
              <a:gd name="connsiteY2" fmla="*/ 347354 h 419100"/>
              <a:gd name="connsiteX3" fmla="*/ 142563 w 371475"/>
              <a:gd name="connsiteY3" fmla="*/ 347354 h 419100"/>
              <a:gd name="connsiteX4" fmla="*/ 142563 w 371475"/>
              <a:gd name="connsiteY4" fmla="*/ 92426 h 419100"/>
              <a:gd name="connsiteX5" fmla="*/ 92234 w 371475"/>
              <a:gd name="connsiteY5" fmla="*/ 92426 h 419100"/>
              <a:gd name="connsiteX6" fmla="*/ 92234 w 371475"/>
              <a:gd name="connsiteY6" fmla="*/ 170344 h 419100"/>
              <a:gd name="connsiteX7" fmla="*/ 15064 w 371475"/>
              <a:gd name="connsiteY7" fmla="*/ 170344 h 419100"/>
              <a:gd name="connsiteX8" fmla="*/ 15064 w 371475"/>
              <a:gd name="connsiteY8" fmla="*/ 11120 h 419100"/>
              <a:gd name="connsiteX9" fmla="*/ 374912 w 371475"/>
              <a:gd name="connsiteY9" fmla="*/ 11120 h 419100"/>
              <a:gd name="connsiteX10" fmla="*/ 374912 w 371475"/>
              <a:gd name="connsiteY10" fmla="*/ 170344 h 419100"/>
              <a:gd name="connsiteX11" fmla="*/ 296903 w 371475"/>
              <a:gd name="connsiteY11" fmla="*/ 170344 h 419100"/>
              <a:gd name="connsiteX12" fmla="*/ 296903 w 371475"/>
              <a:gd name="connsiteY12" fmla="*/ 91579 h 419100"/>
              <a:gd name="connsiteX13" fmla="*/ 246574 w 371475"/>
              <a:gd name="connsiteY13" fmla="*/ 91579 h 419100"/>
              <a:gd name="connsiteX14" fmla="*/ 246574 w 371475"/>
              <a:gd name="connsiteY14" fmla="*/ 347354 h 419100"/>
              <a:gd name="connsiteX15" fmla="*/ 305291 w 371475"/>
              <a:gd name="connsiteY15" fmla="*/ 347354 h 419100"/>
              <a:gd name="connsiteX16" fmla="*/ 305291 w 371475"/>
              <a:gd name="connsiteY16" fmla="*/ 427812 h 419100"/>
              <a:gd name="connsiteX17" fmla="*/ 85524 w 371475"/>
              <a:gd name="connsiteY17" fmla="*/ 427812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1475" h="419100">
                <a:moveTo>
                  <a:pt x="85524" y="427812"/>
                </a:moveTo>
                <a:lnTo>
                  <a:pt x="85524" y="427812"/>
                </a:lnTo>
                <a:lnTo>
                  <a:pt x="85524" y="347354"/>
                </a:lnTo>
                <a:lnTo>
                  <a:pt x="142563" y="347354"/>
                </a:lnTo>
                <a:lnTo>
                  <a:pt x="142563" y="92426"/>
                </a:lnTo>
                <a:lnTo>
                  <a:pt x="92234" y="92426"/>
                </a:lnTo>
                <a:lnTo>
                  <a:pt x="92234" y="170344"/>
                </a:lnTo>
                <a:lnTo>
                  <a:pt x="15064" y="170344"/>
                </a:lnTo>
                <a:lnTo>
                  <a:pt x="15064" y="11120"/>
                </a:lnTo>
                <a:lnTo>
                  <a:pt x="374912" y="11120"/>
                </a:lnTo>
                <a:lnTo>
                  <a:pt x="374912" y="170344"/>
                </a:lnTo>
                <a:lnTo>
                  <a:pt x="296903" y="170344"/>
                </a:lnTo>
                <a:lnTo>
                  <a:pt x="296903" y="91579"/>
                </a:lnTo>
                <a:lnTo>
                  <a:pt x="246574" y="91579"/>
                </a:lnTo>
                <a:lnTo>
                  <a:pt x="246574" y="347354"/>
                </a:lnTo>
                <a:lnTo>
                  <a:pt x="305291" y="347354"/>
                </a:lnTo>
                <a:lnTo>
                  <a:pt x="305291" y="427812"/>
                </a:lnTo>
                <a:lnTo>
                  <a:pt x="85524" y="42781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> 
				</p:cNvPr>
          <p:cNvSpPr/>
          <p:nvPr/>
        </p:nvSpPr>
        <p:spPr>
          <a:xfrm>
            <a:off x="7000875" y="2209800"/>
            <a:ext cx="371475" cy="419100"/>
          </a:xfrm>
          <a:custGeom>
            <a:avLst/>
            <a:gdLst>
              <a:gd name="connsiteX0" fmla="*/ 87559 w 371475"/>
              <a:gd name="connsiteY0" fmla="*/ 427813 h 419100"/>
              <a:gd name="connsiteX1" fmla="*/ 87559 w 371475"/>
              <a:gd name="connsiteY1" fmla="*/ 427813 h 419100"/>
              <a:gd name="connsiteX2" fmla="*/ 87559 w 371475"/>
              <a:gd name="connsiteY2" fmla="*/ 347354 h 419100"/>
              <a:gd name="connsiteX3" fmla="*/ 145436 w 371475"/>
              <a:gd name="connsiteY3" fmla="*/ 347354 h 419100"/>
              <a:gd name="connsiteX4" fmla="*/ 145436 w 371475"/>
              <a:gd name="connsiteY4" fmla="*/ 92427 h 419100"/>
              <a:gd name="connsiteX5" fmla="*/ 95108 w 371475"/>
              <a:gd name="connsiteY5" fmla="*/ 92427 h 419100"/>
              <a:gd name="connsiteX6" fmla="*/ 95108 w 371475"/>
              <a:gd name="connsiteY6" fmla="*/ 170345 h 419100"/>
              <a:gd name="connsiteX7" fmla="*/ 17099 w 371475"/>
              <a:gd name="connsiteY7" fmla="*/ 170345 h 419100"/>
              <a:gd name="connsiteX8" fmla="*/ 17099 w 371475"/>
              <a:gd name="connsiteY8" fmla="*/ 11121 h 419100"/>
              <a:gd name="connsiteX9" fmla="*/ 377785 w 371475"/>
              <a:gd name="connsiteY9" fmla="*/ 11121 h 419100"/>
              <a:gd name="connsiteX10" fmla="*/ 377785 w 371475"/>
              <a:gd name="connsiteY10" fmla="*/ 170345 h 419100"/>
              <a:gd name="connsiteX11" fmla="*/ 299776 w 371475"/>
              <a:gd name="connsiteY11" fmla="*/ 170345 h 419100"/>
              <a:gd name="connsiteX12" fmla="*/ 299776 w 371475"/>
              <a:gd name="connsiteY12" fmla="*/ 91580 h 419100"/>
              <a:gd name="connsiteX13" fmla="*/ 249448 w 371475"/>
              <a:gd name="connsiteY13" fmla="*/ 91580 h 419100"/>
              <a:gd name="connsiteX14" fmla="*/ 249448 w 371475"/>
              <a:gd name="connsiteY14" fmla="*/ 347354 h 419100"/>
              <a:gd name="connsiteX15" fmla="*/ 308164 w 371475"/>
              <a:gd name="connsiteY15" fmla="*/ 347354 h 419100"/>
              <a:gd name="connsiteX16" fmla="*/ 308164 w 371475"/>
              <a:gd name="connsiteY16" fmla="*/ 427813 h 419100"/>
              <a:gd name="connsiteX17" fmla="*/ 87559 w 371475"/>
              <a:gd name="connsiteY17" fmla="*/ 427813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1475" h="419100">
                <a:moveTo>
                  <a:pt x="87559" y="427813"/>
                </a:moveTo>
                <a:lnTo>
                  <a:pt x="87559" y="427813"/>
                </a:lnTo>
                <a:lnTo>
                  <a:pt x="87559" y="347354"/>
                </a:lnTo>
                <a:lnTo>
                  <a:pt x="145436" y="347354"/>
                </a:lnTo>
                <a:lnTo>
                  <a:pt x="145436" y="92427"/>
                </a:lnTo>
                <a:lnTo>
                  <a:pt x="95108" y="92427"/>
                </a:lnTo>
                <a:lnTo>
                  <a:pt x="95108" y="170345"/>
                </a:lnTo>
                <a:lnTo>
                  <a:pt x="17099" y="170345"/>
                </a:lnTo>
                <a:lnTo>
                  <a:pt x="17099" y="11121"/>
                </a:lnTo>
                <a:lnTo>
                  <a:pt x="377785" y="11121"/>
                </a:lnTo>
                <a:lnTo>
                  <a:pt x="377785" y="170345"/>
                </a:lnTo>
                <a:lnTo>
                  <a:pt x="299776" y="170345"/>
                </a:lnTo>
                <a:lnTo>
                  <a:pt x="299776" y="91580"/>
                </a:lnTo>
                <a:lnTo>
                  <a:pt x="249448" y="91580"/>
                </a:lnTo>
                <a:lnTo>
                  <a:pt x="249448" y="347354"/>
                </a:lnTo>
                <a:lnTo>
                  <a:pt x="308164" y="347354"/>
                </a:lnTo>
                <a:lnTo>
                  <a:pt x="308164" y="427813"/>
                </a:lnTo>
                <a:lnTo>
                  <a:pt x="87559" y="42781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3381375" cy="685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359218" y="3258976"/>
            <a:ext cx="2167025" cy="7556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88090">
              <a:lnSpc>
                <a:spcPts val="2881"/>
              </a:lnSpc>
            </a:pPr>
            <a:r>
              <a:rPr lang="en-US" altLang="zh-CN" sz="22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22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22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Ｒ</a:t>
            </a:r>
            <a:r>
              <a:rPr lang="en-US" altLang="zh-CN" sz="22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22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</a:p>
          <a:p>
            <a:pPr indent="0">
              <a:lnSpc>
                <a:spcPts val="3068"/>
              </a:lnSpc>
            </a:pPr>
            <a:r>
              <a:rPr lang="en-US" altLang="zh-CN" sz="22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December,</a:t>
            </a:r>
            <a:r>
              <a:rPr lang="en-US" altLang="zh-CN" sz="22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2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5"> 
				</p:cNvPr>
          <p:cNvSpPr/>
          <p:nvPr/>
        </p:nvSpPr>
        <p:spPr>
          <a:xfrm>
            <a:off x="4333875" y="3724275"/>
            <a:ext cx="4733925" cy="2657475"/>
          </a:xfrm>
          <a:custGeom>
            <a:avLst/>
            <a:gdLst>
              <a:gd name="connsiteX0" fmla="*/ 17335 w 4733925"/>
              <a:gd name="connsiteY0" fmla="*/ 17678 h 2657475"/>
              <a:gd name="connsiteX1" fmla="*/ 4741735 w 4733925"/>
              <a:gd name="connsiteY1" fmla="*/ 17678 h 2657475"/>
              <a:gd name="connsiteX2" fmla="*/ 4741735 w 4733925"/>
              <a:gd name="connsiteY2" fmla="*/ 2661818 h 2657475"/>
              <a:gd name="connsiteX3" fmla="*/ 17335 w 4733925"/>
              <a:gd name="connsiteY3" fmla="*/ 2661818 h 2657475"/>
              <a:gd name="connsiteX4" fmla="*/ 17335 w 4733925"/>
              <a:gd name="connsiteY4" fmla="*/ 1767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3925" h="2657475">
                <a:moveTo>
                  <a:pt x="17335" y="17678"/>
                </a:moveTo>
                <a:lnTo>
                  <a:pt x="4741735" y="17678"/>
                </a:lnTo>
                <a:lnTo>
                  <a:pt x="4741735" y="2661818"/>
                </a:lnTo>
                <a:lnTo>
                  <a:pt x="17335" y="2661818"/>
                </a:lnTo>
                <a:lnTo>
                  <a:pt x="17335" y="1767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66"> 
				</p:cNvPr>
          <p:cNvSpPr/>
          <p:nvPr/>
        </p:nvSpPr>
        <p:spPr>
          <a:xfrm>
            <a:off x="266700" y="3762375"/>
            <a:ext cx="2276475" cy="371475"/>
          </a:xfrm>
          <a:custGeom>
            <a:avLst/>
            <a:gdLst>
              <a:gd name="connsiteX0" fmla="*/ 21336 w 2276475"/>
              <a:gd name="connsiteY0" fmla="*/ 26669 h 371475"/>
              <a:gd name="connsiteX1" fmla="*/ 2268220 w 2276475"/>
              <a:gd name="connsiteY1" fmla="*/ 26669 h 371475"/>
              <a:gd name="connsiteX2" fmla="*/ 2268220 w 2276475"/>
              <a:gd name="connsiteY2" fmla="*/ 366991 h 371475"/>
              <a:gd name="connsiteX3" fmla="*/ 21336 w 2276475"/>
              <a:gd name="connsiteY3" fmla="*/ 366991 h 371475"/>
              <a:gd name="connsiteX4" fmla="*/ 21336 w 2276475"/>
              <a:gd name="connsiteY4" fmla="*/ 26669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371475">
                <a:moveTo>
                  <a:pt x="21336" y="26669"/>
                </a:moveTo>
                <a:lnTo>
                  <a:pt x="2268220" y="26669"/>
                </a:lnTo>
                <a:lnTo>
                  <a:pt x="2268220" y="366991"/>
                </a:lnTo>
                <a:lnTo>
                  <a:pt x="21336" y="366991"/>
                </a:lnTo>
                <a:lnTo>
                  <a:pt x="21336" y="266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7"> 
				</p:cNvPr>
          <p:cNvSpPr/>
          <p:nvPr/>
        </p:nvSpPr>
        <p:spPr>
          <a:xfrm>
            <a:off x="266700" y="952500"/>
            <a:ext cx="2276475" cy="371475"/>
          </a:xfrm>
          <a:custGeom>
            <a:avLst/>
            <a:gdLst>
              <a:gd name="connsiteX0" fmla="*/ 21336 w 2276475"/>
              <a:gd name="connsiteY0" fmla="*/ 28231 h 371475"/>
              <a:gd name="connsiteX1" fmla="*/ 2268220 w 2276475"/>
              <a:gd name="connsiteY1" fmla="*/ 28231 h 371475"/>
              <a:gd name="connsiteX2" fmla="*/ 2268220 w 2276475"/>
              <a:gd name="connsiteY2" fmla="*/ 368553 h 371475"/>
              <a:gd name="connsiteX3" fmla="*/ 21336 w 2276475"/>
              <a:gd name="connsiteY3" fmla="*/ 368553 h 371475"/>
              <a:gd name="connsiteX4" fmla="*/ 21336 w 2276475"/>
              <a:gd name="connsiteY4" fmla="*/ 28231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6475" h="371475">
                <a:moveTo>
                  <a:pt x="21336" y="28231"/>
                </a:moveTo>
                <a:lnTo>
                  <a:pt x="2268220" y="28231"/>
                </a:lnTo>
                <a:lnTo>
                  <a:pt x="2268220" y="368553"/>
                </a:lnTo>
                <a:lnTo>
                  <a:pt x="21336" y="368553"/>
                </a:lnTo>
                <a:lnTo>
                  <a:pt x="21336" y="2823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16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170" name="Picture 17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71" name="Picture 17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25" y="3743325"/>
            <a:ext cx="4724400" cy="2638425"/>
          </a:xfrm>
          <a:prstGeom prst="rect">
            <a:avLst/>
          </a:prstGeom>
        </p:spPr>
      </p:pic>
      <p:pic>
        <p:nvPicPr>
          <p:cNvPr id="172" name="Picture 172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781425"/>
            <a:ext cx="2257425" cy="2038350"/>
          </a:xfrm>
          <a:prstGeom prst="rect">
            <a:avLst/>
          </a:prstGeom>
        </p:spPr>
      </p:pic>
      <p:pic>
        <p:nvPicPr>
          <p:cNvPr id="173" name="Picture 173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971550"/>
            <a:ext cx="2257425" cy="352425"/>
          </a:xfrm>
          <a:prstGeom prst="rect">
            <a:avLst/>
          </a:prstGeom>
        </p:spPr>
      </p:pic>
      <p:pic>
        <p:nvPicPr>
          <p:cNvPr id="174" name="Picture 174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1409700"/>
            <a:ext cx="333375" cy="333375"/>
          </a:xfrm>
          <a:prstGeom prst="rect">
            <a:avLst/>
          </a:prstGeom>
        </p:spPr>
      </p:pic>
      <p:pic>
        <p:nvPicPr>
          <p:cNvPr id="175" name="Picture 175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" y="2743200"/>
            <a:ext cx="333375" cy="333375"/>
          </a:xfrm>
          <a:prstGeom prst="rect">
            <a:avLst/>
          </a:prstGeom>
        </p:spPr>
      </p:pic>
      <p:pic>
        <p:nvPicPr>
          <p:cNvPr id="176" name="Picture 176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1819275"/>
            <a:ext cx="180975" cy="190500"/>
          </a:xfrm>
          <a:prstGeom prst="rect">
            <a:avLst/>
          </a:prstGeom>
        </p:spPr>
      </p:pic>
      <p:pic>
        <p:nvPicPr>
          <p:cNvPr id="177" name="Picture 177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" y="2181225"/>
            <a:ext cx="190500" cy="180975"/>
          </a:xfrm>
          <a:prstGeom prst="rect">
            <a:avLst/>
          </a:prstGeom>
        </p:spPr>
      </p:pic>
      <p:pic>
        <p:nvPicPr>
          <p:cNvPr id="178" name="Picture 178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" y="3171825"/>
            <a:ext cx="190500" cy="180975"/>
          </a:xfrm>
          <a:prstGeom prst="rect">
            <a:avLst/>
          </a:prstGeom>
        </p:spPr>
      </p:pic>
      <p:sp>
        <p:nvSpPr>
          <p:cNvPr id="178" name="TextBox 178"/>
          <p:cNvSpPr txBox="1"/>
          <p:nvPr/>
        </p:nvSpPr>
        <p:spPr>
          <a:xfrm>
            <a:off x="702999" y="89562"/>
            <a:ext cx="8081869" cy="5773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2009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Our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Strengths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Global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2232">
              <a:lnSpc>
                <a:spcPts val="3049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Network</a:t>
            </a:r>
          </a:p>
          <a:p>
            <a:pPr indent="6391">
              <a:lnSpc>
                <a:spcPts val="3237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Scale：</a:t>
            </a:r>
          </a:p>
          <a:p>
            <a:pPr indent="6620">
              <a:lnSpc>
                <a:spcPts val="2942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Provides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196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countries/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areas</a:t>
            </a:r>
          </a:p>
          <a:p>
            <a:pPr indent="6367">
              <a:lnSpc>
                <a:spcPts val="2879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World-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class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IP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backbone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traffic</a:t>
            </a:r>
          </a:p>
          <a:p>
            <a:pPr indent="44436">
              <a:lnSpc>
                <a:spcPts val="1079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(Source: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Renesys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Corporation)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367">
              <a:lnSpc>
                <a:spcPts val="2657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Quality：</a:t>
            </a:r>
          </a:p>
          <a:p>
            <a:pPr indent="6367">
              <a:lnSpc>
                <a:spcPts val="2943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Lowest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network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latency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between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J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apan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US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major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countries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Asia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4748">
              <a:lnSpc>
                <a:spcPts val="2372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Center</a:t>
            </a:r>
          </a:p>
          <a:p>
            <a:pPr indent="0">
              <a:lnSpc>
                <a:spcPts val="315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Scale：</a:t>
            </a:r>
          </a:p>
          <a:p>
            <a:pPr indent="228">
              <a:lnSpc>
                <a:spcPts val="216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World’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No.1</a:t>
            </a:r>
            <a:r>
              <a:rPr lang="en-US" altLang="zh-CN" sz="18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total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floor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space</a:t>
            </a:r>
          </a:p>
          <a:p>
            <a:pPr indent="117253">
              <a:lnSpc>
                <a:spcPts val="1621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Approx.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million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㎡)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  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(Source: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TeleGeography)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858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Quality：</a:t>
            </a:r>
          </a:p>
          <a:p>
            <a:pPr indent="0">
              <a:lnSpc>
                <a:spcPts val="216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High-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quality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lineup(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TierⅣ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sites)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4336415" y="6654918"/>
            <a:ext cx="33423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82"> 
				</p:cNvPr>
          <p:cNvSpPr/>
          <p:nvPr/>
        </p:nvSpPr>
        <p:spPr>
          <a:xfrm>
            <a:off x="419100" y="5619750"/>
            <a:ext cx="1447800" cy="457200"/>
          </a:xfrm>
          <a:custGeom>
            <a:avLst/>
            <a:gdLst>
              <a:gd name="connsiteX0" fmla="*/ 85562 w 1447800"/>
              <a:gd name="connsiteY0" fmla="*/ 18638 h 457200"/>
              <a:gd name="connsiteX1" fmla="*/ 1376758 w 1447800"/>
              <a:gd name="connsiteY1" fmla="*/ 18638 h 457200"/>
              <a:gd name="connsiteX2" fmla="*/ 1451155 w 1447800"/>
              <a:gd name="connsiteY2" fmla="*/ 93035 h 457200"/>
              <a:gd name="connsiteX3" fmla="*/ 1451155 w 1447800"/>
              <a:gd name="connsiteY3" fmla="*/ 465043 h 457200"/>
              <a:gd name="connsiteX4" fmla="*/ 11165 w 1447800"/>
              <a:gd name="connsiteY4" fmla="*/ 465043 h 457200"/>
              <a:gd name="connsiteX5" fmla="*/ 11165 w 1447800"/>
              <a:gd name="connsiteY5" fmla="*/ 93035 h 457200"/>
              <a:gd name="connsiteX6" fmla="*/ 85562 w 1447800"/>
              <a:gd name="connsiteY6" fmla="*/ 18638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457200">
                <a:moveTo>
                  <a:pt x="85562" y="18638"/>
                </a:moveTo>
                <a:lnTo>
                  <a:pt x="1376758" y="18638"/>
                </a:lnTo>
                <a:cubicBezTo>
                  <a:pt x="1417856" y="18638"/>
                  <a:pt x="1451155" y="51950"/>
                  <a:pt x="1451155" y="93035"/>
                </a:cubicBezTo>
                <a:lnTo>
                  <a:pt x="1451155" y="465043"/>
                </a:lnTo>
                <a:lnTo>
                  <a:pt x="11165" y="465043"/>
                </a:lnTo>
                <a:lnTo>
                  <a:pt x="11165" y="93035"/>
                </a:lnTo>
                <a:cubicBezTo>
                  <a:pt x="11165" y="51950"/>
                  <a:pt x="44477" y="18638"/>
                  <a:pt x="85562" y="18638"/>
                </a:cubicBez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3"> 
				</p:cNvPr>
          <p:cNvSpPr/>
          <p:nvPr/>
        </p:nvSpPr>
        <p:spPr>
          <a:xfrm>
            <a:off x="6934200" y="1000125"/>
            <a:ext cx="1447800" cy="5048250"/>
          </a:xfrm>
          <a:custGeom>
            <a:avLst/>
            <a:gdLst>
              <a:gd name="connsiteX0" fmla="*/ 254068 w 1447800"/>
              <a:gd name="connsiteY0" fmla="*/ 15071 h 5048250"/>
              <a:gd name="connsiteX1" fmla="*/ 1214061 w 1447800"/>
              <a:gd name="connsiteY1" fmla="*/ 15071 h 5048250"/>
              <a:gd name="connsiteX2" fmla="*/ 1454066 w 1447800"/>
              <a:gd name="connsiteY2" fmla="*/ 255075 h 5048250"/>
              <a:gd name="connsiteX3" fmla="*/ 1454066 w 1447800"/>
              <a:gd name="connsiteY3" fmla="*/ 5055066 h 5048250"/>
              <a:gd name="connsiteX4" fmla="*/ 14063 w 1447800"/>
              <a:gd name="connsiteY4" fmla="*/ 5055066 h 5048250"/>
              <a:gd name="connsiteX5" fmla="*/ 14063 w 1447800"/>
              <a:gd name="connsiteY5" fmla="*/ 255075 h 5048250"/>
              <a:gd name="connsiteX6" fmla="*/ 254068 w 1447800"/>
              <a:gd name="connsiteY6" fmla="*/ 15071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5048250">
                <a:moveTo>
                  <a:pt x="254068" y="15071"/>
                </a:moveTo>
                <a:lnTo>
                  <a:pt x="1214061" y="15071"/>
                </a:lnTo>
                <a:cubicBezTo>
                  <a:pt x="1346610" y="15071"/>
                  <a:pt x="1454066" y="122525"/>
                  <a:pt x="1454066" y="255075"/>
                </a:cubicBezTo>
                <a:lnTo>
                  <a:pt x="1454066" y="5055066"/>
                </a:lnTo>
                <a:lnTo>
                  <a:pt x="14063" y="5055066"/>
                </a:lnTo>
                <a:lnTo>
                  <a:pt x="14063" y="255075"/>
                </a:lnTo>
                <a:cubicBezTo>
                  <a:pt x="14063" y="122525"/>
                  <a:pt x="121518" y="15071"/>
                  <a:pt x="254068" y="15071"/>
                </a:cubicBez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4"> 
				</p:cNvPr>
          <p:cNvSpPr/>
          <p:nvPr/>
        </p:nvSpPr>
        <p:spPr>
          <a:xfrm>
            <a:off x="6924675" y="990600"/>
            <a:ext cx="1466850" cy="5067300"/>
          </a:xfrm>
          <a:custGeom>
            <a:avLst/>
            <a:gdLst>
              <a:gd name="connsiteX0" fmla="*/ 263593 w 1466850"/>
              <a:gd name="connsiteY0" fmla="*/ 24596 h 5067300"/>
              <a:gd name="connsiteX1" fmla="*/ 1223586 w 1466850"/>
              <a:gd name="connsiteY1" fmla="*/ 24596 h 5067300"/>
              <a:gd name="connsiteX2" fmla="*/ 1463591 w 1466850"/>
              <a:gd name="connsiteY2" fmla="*/ 264600 h 5067300"/>
              <a:gd name="connsiteX3" fmla="*/ 1463591 w 1466850"/>
              <a:gd name="connsiteY3" fmla="*/ 5064591 h 5067300"/>
              <a:gd name="connsiteX4" fmla="*/ 23588 w 1466850"/>
              <a:gd name="connsiteY4" fmla="*/ 5064591 h 5067300"/>
              <a:gd name="connsiteX5" fmla="*/ 23588 w 1466850"/>
              <a:gd name="connsiteY5" fmla="*/ 264600 h 5067300"/>
              <a:gd name="connsiteX6" fmla="*/ 263593 w 1466850"/>
              <a:gd name="connsiteY6" fmla="*/ 24596 h 5067300"/>
              <a:gd name="connsiteX7" fmla="*/ 263593 w 1466850"/>
              <a:gd name="connsiteY7" fmla="*/ 24596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6850" h="5067300">
                <a:moveTo>
                  <a:pt x="263593" y="24596"/>
                </a:moveTo>
                <a:lnTo>
                  <a:pt x="1223586" y="24596"/>
                </a:lnTo>
                <a:cubicBezTo>
                  <a:pt x="1356135" y="24596"/>
                  <a:pt x="1463591" y="132050"/>
                  <a:pt x="1463591" y="264600"/>
                </a:cubicBezTo>
                <a:lnTo>
                  <a:pt x="1463591" y="5064591"/>
                </a:lnTo>
                <a:lnTo>
                  <a:pt x="23588" y="5064591"/>
                </a:lnTo>
                <a:lnTo>
                  <a:pt x="23588" y="264600"/>
                </a:lnTo>
                <a:cubicBezTo>
                  <a:pt x="23588" y="132050"/>
                  <a:pt x="131043" y="24596"/>
                  <a:pt x="263593" y="24596"/>
                </a:cubicBezTo>
                <a:lnTo>
                  <a:pt x="263593" y="2459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8575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 185"> 
				</p:cNvPr>
          <p:cNvSpPr/>
          <p:nvPr/>
        </p:nvSpPr>
        <p:spPr>
          <a:xfrm>
            <a:off x="2609850" y="5448300"/>
            <a:ext cx="1457325" cy="619125"/>
          </a:xfrm>
          <a:custGeom>
            <a:avLst/>
            <a:gdLst>
              <a:gd name="connsiteX0" fmla="*/ 119936 w 1457325"/>
              <a:gd name="connsiteY0" fmla="*/ 11788 h 619125"/>
              <a:gd name="connsiteX1" fmla="*/ 1355938 w 1457325"/>
              <a:gd name="connsiteY1" fmla="*/ 11788 h 619125"/>
              <a:gd name="connsiteX2" fmla="*/ 1457932 w 1457325"/>
              <a:gd name="connsiteY2" fmla="*/ 113794 h 619125"/>
              <a:gd name="connsiteX3" fmla="*/ 1457932 w 1457325"/>
              <a:gd name="connsiteY3" fmla="*/ 623788 h 619125"/>
              <a:gd name="connsiteX4" fmla="*/ 17929 w 1457325"/>
              <a:gd name="connsiteY4" fmla="*/ 623788 h 619125"/>
              <a:gd name="connsiteX5" fmla="*/ 17929 w 1457325"/>
              <a:gd name="connsiteY5" fmla="*/ 113794 h 619125"/>
              <a:gd name="connsiteX6" fmla="*/ 119936 w 1457325"/>
              <a:gd name="connsiteY6" fmla="*/ 11788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7325" h="619125">
                <a:moveTo>
                  <a:pt x="119936" y="11788"/>
                </a:moveTo>
                <a:lnTo>
                  <a:pt x="1355938" y="11788"/>
                </a:lnTo>
                <a:cubicBezTo>
                  <a:pt x="1412263" y="11788"/>
                  <a:pt x="1457932" y="57457"/>
                  <a:pt x="1457932" y="113794"/>
                </a:cubicBezTo>
                <a:lnTo>
                  <a:pt x="1457932" y="623788"/>
                </a:lnTo>
                <a:lnTo>
                  <a:pt x="17929" y="623788"/>
                </a:lnTo>
                <a:lnTo>
                  <a:pt x="17929" y="113794"/>
                </a:lnTo>
                <a:cubicBezTo>
                  <a:pt x="17929" y="57457"/>
                  <a:pt x="63599" y="11788"/>
                  <a:pt x="119936" y="11788"/>
                </a:cubicBez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6"> 
				</p:cNvPr>
          <p:cNvSpPr/>
          <p:nvPr/>
        </p:nvSpPr>
        <p:spPr>
          <a:xfrm>
            <a:off x="4772025" y="5029200"/>
            <a:ext cx="1447800" cy="1038225"/>
          </a:xfrm>
          <a:custGeom>
            <a:avLst/>
            <a:gdLst>
              <a:gd name="connsiteX0" fmla="*/ 187601 w 1447800"/>
              <a:gd name="connsiteY0" fmla="*/ 9731 h 1038225"/>
              <a:gd name="connsiteX1" fmla="*/ 1284399 w 1447800"/>
              <a:gd name="connsiteY1" fmla="*/ 9731 h 1038225"/>
              <a:gd name="connsiteX2" fmla="*/ 1456001 w 1447800"/>
              <a:gd name="connsiteY2" fmla="*/ 181334 h 1038225"/>
              <a:gd name="connsiteX3" fmla="*/ 1456001 w 1447800"/>
              <a:gd name="connsiteY3" fmla="*/ 1039333 h 1038225"/>
              <a:gd name="connsiteX4" fmla="*/ 15999 w 1447800"/>
              <a:gd name="connsiteY4" fmla="*/ 1039333 h 1038225"/>
              <a:gd name="connsiteX5" fmla="*/ 15999 w 1447800"/>
              <a:gd name="connsiteY5" fmla="*/ 181334 h 1038225"/>
              <a:gd name="connsiteX6" fmla="*/ 187601 w 1447800"/>
              <a:gd name="connsiteY6" fmla="*/ 9731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800" h="1038225">
                <a:moveTo>
                  <a:pt x="187601" y="9731"/>
                </a:moveTo>
                <a:lnTo>
                  <a:pt x="1284399" y="9731"/>
                </a:lnTo>
                <a:cubicBezTo>
                  <a:pt x="1379167" y="9731"/>
                  <a:pt x="1456001" y="86566"/>
                  <a:pt x="1456001" y="181334"/>
                </a:cubicBezTo>
                <a:lnTo>
                  <a:pt x="1456001" y="1039333"/>
                </a:lnTo>
                <a:lnTo>
                  <a:pt x="15999" y="1039333"/>
                </a:lnTo>
                <a:lnTo>
                  <a:pt x="15999" y="181334"/>
                </a:lnTo>
                <a:cubicBezTo>
                  <a:pt x="15999" y="86566"/>
                  <a:pt x="92834" y="9731"/>
                  <a:pt x="187601" y="9731"/>
                </a:cubicBez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reeform 187"> 
				</p:cNvPr>
          <p:cNvSpPr/>
          <p:nvPr/>
        </p:nvSpPr>
        <p:spPr>
          <a:xfrm>
            <a:off x="285750" y="6038850"/>
            <a:ext cx="8401050" cy="95250"/>
          </a:xfrm>
          <a:custGeom>
            <a:avLst/>
            <a:gdLst>
              <a:gd name="connsiteX0" fmla="*/ 32288 w 8401050"/>
              <a:gd name="connsiteY0" fmla="*/ 76324 h 95250"/>
              <a:gd name="connsiteX1" fmla="*/ 8389562 w 8401050"/>
              <a:gd name="connsiteY1" fmla="*/ 30057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01050" h="95250">
                <a:moveTo>
                  <a:pt x="32288" y="76324"/>
                </a:moveTo>
                <a:lnTo>
                  <a:pt x="8389562" y="30057"/>
                </a:lnTo>
              </a:path>
            </a:pathLst>
          </a:custGeom>
          <a:ln w="57150">
            <a:solidFill>
              <a:srgbClr val="15365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190" name="Picture 19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91" name="Picture 19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409700"/>
            <a:ext cx="4981575" cy="2524125"/>
          </a:xfrm>
          <a:prstGeom prst="rect">
            <a:avLst/>
          </a:prstGeom>
        </p:spPr>
      </p:pic>
      <p:sp>
        <p:nvSpPr>
          <p:cNvPr id="191" name="TextBox 191"/>
          <p:cNvSpPr txBox="1"/>
          <p:nvPr/>
        </p:nvSpPr>
        <p:spPr>
          <a:xfrm>
            <a:off x="747566" y="95412"/>
            <a:ext cx="4947787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Expansion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Cross-Selling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(Contract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Value)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7347924" y="663810"/>
            <a:ext cx="676661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700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8439771" y="780691"/>
            <a:ext cx="437388" cy="174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74"/>
              </a:lnSpc>
            </a:pP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USD）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1561246" y="2060935"/>
            <a:ext cx="3509053" cy="12462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9030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Group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has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raised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its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brand</a:t>
            </a:r>
          </a:p>
          <a:p>
            <a:pPr indent="0">
              <a:lnSpc>
                <a:spcPts val="2399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awareness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market,</a:t>
            </a:r>
          </a:p>
          <a:p>
            <a:pPr indent="155546">
              <a:lnSpc>
                <a:spcPts val="2399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leading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an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increase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new</a:t>
            </a:r>
          </a:p>
          <a:p>
            <a:pPr indent="162397">
              <a:lnSpc>
                <a:spcPts val="2399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deals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enterprises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5173829" y="4693550"/>
            <a:ext cx="699094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143M</a:t>
            </a:r>
          </a:p>
        </p:txBody>
      </p:sp>
      <p:sp>
        <p:nvSpPr>
          <p:cNvPr id="196" name="TextBox 196"/>
          <p:cNvSpPr txBox="1"/>
          <p:nvPr/>
        </p:nvSpPr>
        <p:spPr>
          <a:xfrm>
            <a:off x="840896" y="5272345"/>
            <a:ext cx="655816" cy="1099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0415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62M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4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97" name="TextBox 197"/>
          <p:cNvSpPr txBox="1"/>
          <p:nvPr/>
        </p:nvSpPr>
        <p:spPr>
          <a:xfrm>
            <a:off x="3025599" y="5103096"/>
            <a:ext cx="655816" cy="12774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3809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85M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44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5185802" y="6145558"/>
            <a:ext cx="655816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7349555" y="6143250"/>
            <a:ext cx="655815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4284658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202" name="TextBox 202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205" name="Picture 20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206" name="Picture 20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1133475"/>
            <a:ext cx="8724900" cy="5495925"/>
          </a:xfrm>
          <a:prstGeom prst="rect">
            <a:avLst/>
          </a:prstGeom>
        </p:spPr>
      </p:pic>
      <p:sp>
        <p:nvSpPr>
          <p:cNvPr id="206" name="TextBox 206"/>
          <p:cNvSpPr txBox="1"/>
          <p:nvPr/>
        </p:nvSpPr>
        <p:spPr>
          <a:xfrm>
            <a:off x="266573" y="107231"/>
            <a:ext cx="8600234" cy="921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10667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Cross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Selling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Track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Record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912"/>
              </a:lnSpc>
            </a:pP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Improved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brand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awareness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leads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more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deals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2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enterprises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270951" y="1245975"/>
            <a:ext cx="16985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US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5592175" y="1108687"/>
            <a:ext cx="17878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UK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3797481" y="1428587"/>
            <a:ext cx="681341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3.3Q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6319624" y="1405836"/>
            <a:ext cx="40688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J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apan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319543" y="1574084"/>
            <a:ext cx="681342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3.1Q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3871352" y="1820331"/>
            <a:ext cx="1931236" cy="174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74"/>
              </a:lnSpc>
            </a:pP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Consumer</a:t>
            </a: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Products</a:t>
            </a: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Manufacturer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6386910" y="1737971"/>
            <a:ext cx="6813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3.3Q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331632" y="1964372"/>
            <a:ext cx="2004104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Texas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Department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Transportation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3791160" y="2028838"/>
            <a:ext cx="75217" cy="117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3962610" y="2017209"/>
            <a:ext cx="1422781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Ｌ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Ａ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Ｎ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ＷＡ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Ｎ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construction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316857" y="2174335"/>
            <a:ext cx="75217" cy="2398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488307" y="2162705"/>
            <a:ext cx="1780665" cy="254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solution,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Application,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Maintenance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Ｏ,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Total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security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3791160" y="2139129"/>
            <a:ext cx="692070" cy="452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728">
              <a:lnSpc>
                <a:spcPts val="152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3.1Q</a:t>
            </a:r>
          </a:p>
        </p:txBody>
      </p:sp>
      <p:sp>
        <p:nvSpPr>
          <p:cNvPr id="220" name="TextBox 220"/>
          <p:cNvSpPr txBox="1"/>
          <p:nvPr/>
        </p:nvSpPr>
        <p:spPr>
          <a:xfrm>
            <a:off x="6391632" y="2345345"/>
            <a:ext cx="75217" cy="117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21" name="TextBox 221"/>
          <p:cNvSpPr txBox="1"/>
          <p:nvPr/>
        </p:nvSpPr>
        <p:spPr>
          <a:xfrm>
            <a:off x="6563081" y="2128585"/>
            <a:ext cx="1733523" cy="459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41917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ANA</a:t>
            </a:r>
          </a:p>
          <a:p>
            <a:pPr indent="0">
              <a:lnSpc>
                <a:spcPts val="108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Implementation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operation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</a:p>
          <a:p>
            <a:pPr indent="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UCaaS（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Could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communication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service）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330297" y="2581156"/>
            <a:ext cx="681342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3.2Q</a:t>
            </a:r>
          </a:p>
        </p:txBody>
      </p:sp>
      <p:sp>
        <p:nvSpPr>
          <p:cNvPr id="223" name="TextBox 223"/>
          <p:cNvSpPr txBox="1"/>
          <p:nvPr/>
        </p:nvSpPr>
        <p:spPr>
          <a:xfrm>
            <a:off x="315130" y="3181405"/>
            <a:ext cx="75217" cy="2398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24" name="TextBox 224"/>
          <p:cNvSpPr txBox="1"/>
          <p:nvPr/>
        </p:nvSpPr>
        <p:spPr>
          <a:xfrm>
            <a:off x="486580" y="2972001"/>
            <a:ext cx="1780665" cy="4523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9532">
              <a:lnSpc>
                <a:spcPts val="1374"/>
              </a:lnSpc>
            </a:pP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Ｙ</a:t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ｕ</a:t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ｍ！Brands,</a:t>
            </a:r>
            <a:r>
              <a:rPr lang="en-US" altLang="zh-CN" sz="105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10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Inc.</a:t>
            </a:r>
          </a:p>
          <a:p>
            <a:pPr indent="0">
              <a:lnSpc>
                <a:spcPts val="122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solution,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Application,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Maintenance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Ｂ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Ｐ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Ｏ、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</a:t>
            </a:r>
          </a:p>
        </p:txBody>
      </p:sp>
      <p:sp>
        <p:nvSpPr>
          <p:cNvPr id="225" name="TextBox 225"/>
          <p:cNvSpPr txBox="1"/>
          <p:nvPr/>
        </p:nvSpPr>
        <p:spPr>
          <a:xfrm>
            <a:off x="3799343" y="3022862"/>
            <a:ext cx="75217" cy="2398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26" name="TextBox 226"/>
          <p:cNvSpPr txBox="1"/>
          <p:nvPr/>
        </p:nvSpPr>
        <p:spPr>
          <a:xfrm>
            <a:off x="3970793" y="2814095"/>
            <a:ext cx="1679592" cy="4516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32606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HM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Treasury</a:t>
            </a:r>
          </a:p>
          <a:p>
            <a:pPr indent="0">
              <a:lnSpc>
                <a:spcPts val="11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platform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construction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Network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infrastructure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construction</a:t>
            </a:r>
          </a:p>
        </p:txBody>
      </p:sp>
      <p:sp>
        <p:nvSpPr>
          <p:cNvPr id="227" name="TextBox 227"/>
          <p:cNvSpPr txBox="1"/>
          <p:nvPr/>
        </p:nvSpPr>
        <p:spPr>
          <a:xfrm>
            <a:off x="330960" y="3574498"/>
            <a:ext cx="1462321" cy="599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44047">
              <a:lnSpc>
                <a:spcPts val="241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System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company</a:t>
            </a:r>
          </a:p>
        </p:txBody>
      </p:sp>
      <p:sp>
        <p:nvSpPr>
          <p:cNvPr id="228" name="TextBox 228"/>
          <p:cNvSpPr txBox="1"/>
          <p:nvPr/>
        </p:nvSpPr>
        <p:spPr>
          <a:xfrm>
            <a:off x="5743560" y="3833205"/>
            <a:ext cx="575810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Germany</a:t>
            </a:r>
          </a:p>
        </p:txBody>
      </p:sp>
      <p:sp>
        <p:nvSpPr>
          <p:cNvPr id="229" name="TextBox 229"/>
          <p:cNvSpPr txBox="1"/>
          <p:nvPr/>
        </p:nvSpPr>
        <p:spPr>
          <a:xfrm>
            <a:off x="316073" y="4192907"/>
            <a:ext cx="75217" cy="239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30" name="TextBox 230"/>
          <p:cNvSpPr txBox="1"/>
          <p:nvPr/>
        </p:nvSpPr>
        <p:spPr>
          <a:xfrm>
            <a:off x="487523" y="4181278"/>
            <a:ext cx="1074181" cy="254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wholesale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</a:t>
            </a:r>
          </a:p>
        </p:txBody>
      </p:sp>
      <p:sp>
        <p:nvSpPr>
          <p:cNvPr id="231" name="TextBox 231"/>
          <p:cNvSpPr txBox="1"/>
          <p:nvPr/>
        </p:nvSpPr>
        <p:spPr>
          <a:xfrm>
            <a:off x="4230992" y="4175283"/>
            <a:ext cx="681341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3.2Q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329924" y="4611440"/>
            <a:ext cx="681341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3.4Q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4654419" y="4566766"/>
            <a:ext cx="1116883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Auto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Manufacturer</a:t>
            </a:r>
          </a:p>
        </p:txBody>
      </p:sp>
      <p:sp>
        <p:nvSpPr>
          <p:cNvPr id="234" name="TextBox 234"/>
          <p:cNvSpPr txBox="1"/>
          <p:nvPr/>
        </p:nvSpPr>
        <p:spPr>
          <a:xfrm>
            <a:off x="4233082" y="4783414"/>
            <a:ext cx="75217" cy="2398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35" name="TextBox 235"/>
          <p:cNvSpPr txBox="1"/>
          <p:nvPr/>
        </p:nvSpPr>
        <p:spPr>
          <a:xfrm>
            <a:off x="4404532" y="4771785"/>
            <a:ext cx="1262669" cy="254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Application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support（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Ａ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ＭＯ）</a:t>
            </a:r>
          </a:p>
          <a:p>
            <a:pPr indent="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314384" y="5225854"/>
            <a:ext cx="75217" cy="2398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37" name="TextBox 237"/>
          <p:cNvSpPr txBox="1"/>
          <p:nvPr/>
        </p:nvSpPr>
        <p:spPr>
          <a:xfrm>
            <a:off x="485834" y="5011552"/>
            <a:ext cx="1558007" cy="457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8291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Healthcare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Manufacturer</a:t>
            </a:r>
          </a:p>
          <a:p>
            <a:pPr indent="0">
              <a:lnSpc>
                <a:spcPts val="1203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Transition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Ｅ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Ｒ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Ｐ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</a:t>
            </a:r>
          </a:p>
        </p:txBody>
      </p:sp>
      <p:sp>
        <p:nvSpPr>
          <p:cNvPr id="238" name="TextBox 238"/>
          <p:cNvSpPr txBox="1"/>
          <p:nvPr/>
        </p:nvSpPr>
        <p:spPr>
          <a:xfrm>
            <a:off x="8127594" y="5295980"/>
            <a:ext cx="661438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Singapore</a:t>
            </a:r>
          </a:p>
        </p:txBody>
      </p:sp>
      <p:sp>
        <p:nvSpPr>
          <p:cNvPr id="239" name="TextBox 239"/>
          <p:cNvSpPr txBox="1"/>
          <p:nvPr/>
        </p:nvSpPr>
        <p:spPr>
          <a:xfrm>
            <a:off x="318244" y="5630725"/>
            <a:ext cx="1428774" cy="580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3.4Q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37714">
              <a:lnSpc>
                <a:spcPts val="226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Heavy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Industries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2612246" y="5623206"/>
            <a:ext cx="1592922" cy="5792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8251">
              <a:lnSpc>
                <a:spcPts val="225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Financial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Institution</a:t>
            </a:r>
          </a:p>
        </p:txBody>
      </p:sp>
      <p:sp>
        <p:nvSpPr>
          <p:cNvPr id="241" name="TextBox 241"/>
          <p:cNvSpPr txBox="1"/>
          <p:nvPr/>
        </p:nvSpPr>
        <p:spPr>
          <a:xfrm>
            <a:off x="6757142" y="5629262"/>
            <a:ext cx="1201639" cy="5888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3.2Q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65203">
              <a:lnSpc>
                <a:spcPts val="2325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May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Bank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314384" y="6230975"/>
            <a:ext cx="75217" cy="239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485834" y="6219348"/>
            <a:ext cx="1369979" cy="254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platform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construction</a:t>
            </a:r>
          </a:p>
          <a:p>
            <a:pPr indent="0">
              <a:lnSpc>
                <a:spcPts val="96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Ｔ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Ｏ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2626220" y="6238366"/>
            <a:ext cx="75217" cy="2233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829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2797670" y="6226738"/>
            <a:ext cx="1712723" cy="237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  <a:p>
            <a:pPr indent="0">
              <a:lnSpc>
                <a:spcPts val="826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DC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equipment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procurement,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implementation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6797328" y="6239932"/>
            <a:ext cx="75217" cy="2233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  <a:p>
            <a:pPr indent="0">
              <a:lnSpc>
                <a:spcPts val="829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Wingdings" charset="0"/>
                <a:cs typeface="Wingdings" charset="0"/>
              </a:rPr>
              <a:t>Ø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6968778" y="6228304"/>
            <a:ext cx="1712722" cy="237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</a:p>
          <a:p>
            <a:pPr indent="0">
              <a:lnSpc>
                <a:spcPts val="826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DC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equipment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procurement,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implementation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249" name="TextBox 249"/>
          <p:cNvSpPr txBox="1"/>
          <p:nvPr/>
        </p:nvSpPr>
        <p:spPr>
          <a:xfrm>
            <a:off x="4294945" y="6654918"/>
            <a:ext cx="420344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11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250" name="TextBox 250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reeform 251"> 
				</p:cNvPr>
          <p:cNvSpPr/>
          <p:nvPr/>
        </p:nvSpPr>
        <p:spPr>
          <a:xfrm>
            <a:off x="3819525" y="647700"/>
            <a:ext cx="2228850" cy="1447800"/>
          </a:xfrm>
          <a:custGeom>
            <a:avLst/>
            <a:gdLst>
              <a:gd name="connsiteX0" fmla="*/ 9525 w 2228850"/>
              <a:gd name="connsiteY0" fmla="*/ 13245 h 1447800"/>
              <a:gd name="connsiteX1" fmla="*/ 2235200 w 2228850"/>
              <a:gd name="connsiteY1" fmla="*/ 13245 h 1447800"/>
              <a:gd name="connsiteX2" fmla="*/ 2235200 w 2228850"/>
              <a:gd name="connsiteY2" fmla="*/ 1456283 h 1447800"/>
              <a:gd name="connsiteX3" fmla="*/ 9525 w 2228850"/>
              <a:gd name="connsiteY3" fmla="*/ 1456283 h 1447800"/>
              <a:gd name="connsiteX4" fmla="*/ 9525 w 2228850"/>
              <a:gd name="connsiteY4" fmla="*/ 13245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850" h="1447800">
                <a:moveTo>
                  <a:pt x="9525" y="13245"/>
                </a:moveTo>
                <a:lnTo>
                  <a:pt x="2235200" y="13245"/>
                </a:lnTo>
                <a:lnTo>
                  <a:pt x="2235200" y="1456283"/>
                </a:lnTo>
                <a:lnTo>
                  <a:pt x="9525" y="1456283"/>
                </a:lnTo>
                <a:lnTo>
                  <a:pt x="9525" y="132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2225">
            <a:solidFill>
              <a:srgbClr val="fe000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3" name="Picture 25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254" name="Picture 25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255" name="Picture 25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238250"/>
            <a:ext cx="7562850" cy="3438525"/>
          </a:xfrm>
          <a:prstGeom prst="rect">
            <a:avLst/>
          </a:prstGeom>
        </p:spPr>
      </p:pic>
      <p:sp>
        <p:nvSpPr>
          <p:cNvPr id="255" name="TextBox 255"/>
          <p:cNvSpPr txBox="1"/>
          <p:nvPr/>
        </p:nvSpPr>
        <p:spPr>
          <a:xfrm>
            <a:off x="4616831" y="1652552"/>
            <a:ext cx="209820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19</a:t>
            </a:r>
          </a:p>
        </p:txBody>
      </p:sp>
      <p:sp>
        <p:nvSpPr>
          <p:cNvPr id="256" name="TextBox 256"/>
          <p:cNvSpPr txBox="1"/>
          <p:nvPr/>
        </p:nvSpPr>
        <p:spPr>
          <a:xfrm>
            <a:off x="2435161" y="2067207"/>
            <a:ext cx="210530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20</a:t>
            </a:r>
          </a:p>
        </p:txBody>
      </p:sp>
      <p:sp>
        <p:nvSpPr>
          <p:cNvPr id="257" name="TextBox 257"/>
          <p:cNvSpPr txBox="1"/>
          <p:nvPr/>
        </p:nvSpPr>
        <p:spPr>
          <a:xfrm>
            <a:off x="2435161" y="2067207"/>
            <a:ext cx="210530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20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2435606" y="3317839"/>
            <a:ext cx="209820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95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777240" y="84599"/>
            <a:ext cx="2755853" cy="3084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428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Spending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31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1331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31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1</a:t>
            </a:r>
            <a:r>
              <a:rPr lang="en-US" altLang="zh-CN" sz="1331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Forecast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3888136" y="763672"/>
            <a:ext cx="1662636" cy="3988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314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$410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billion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6254240" y="906011"/>
            <a:ext cx="1443116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$1,830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billion</a:t>
            </a:r>
          </a:p>
        </p:txBody>
      </p:sp>
      <p:sp>
        <p:nvSpPr>
          <p:cNvPr id="262" name="TextBox 262"/>
          <p:cNvSpPr txBox="1"/>
          <p:nvPr/>
        </p:nvSpPr>
        <p:spPr>
          <a:xfrm>
            <a:off x="1845232" y="1613985"/>
            <a:ext cx="1443116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$1,420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billion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4488847" y="1228653"/>
            <a:ext cx="471765" cy="657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1779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110</a:t>
            </a:r>
          </a:p>
          <a:p>
            <a:pPr indent="0">
              <a:lnSpc>
                <a:spcPts val="2562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300</a:t>
            </a:r>
          </a:p>
        </p:txBody>
      </p:sp>
      <p:sp>
        <p:nvSpPr>
          <p:cNvPr id="264" name="TextBox 264"/>
          <p:cNvSpPr txBox="1"/>
          <p:nvPr/>
        </p:nvSpPr>
        <p:spPr>
          <a:xfrm>
            <a:off x="5344851" y="1245660"/>
            <a:ext cx="774953" cy="621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27%）</a:t>
            </a:r>
          </a:p>
          <a:p>
            <a:pPr indent="0">
              <a:lnSpc>
                <a:spcPts val="2538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73%）</a:t>
            </a:r>
          </a:p>
        </p:txBody>
      </p:sp>
      <p:sp>
        <p:nvSpPr>
          <p:cNvPr id="265" name="TextBox 265"/>
          <p:cNvSpPr txBox="1"/>
          <p:nvPr/>
        </p:nvSpPr>
        <p:spPr>
          <a:xfrm>
            <a:off x="6708172" y="1447728"/>
            <a:ext cx="459985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300</a:t>
            </a:r>
          </a:p>
        </p:txBody>
      </p:sp>
      <p:sp>
        <p:nvSpPr>
          <p:cNvPr id="266" name="TextBox 266"/>
          <p:cNvSpPr txBox="1"/>
          <p:nvPr/>
        </p:nvSpPr>
        <p:spPr>
          <a:xfrm>
            <a:off x="7567300" y="1469459"/>
            <a:ext cx="774954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16%）</a:t>
            </a:r>
          </a:p>
        </p:txBody>
      </p:sp>
      <p:sp>
        <p:nvSpPr>
          <p:cNvPr id="267" name="TextBox 267"/>
          <p:cNvSpPr txBox="1"/>
          <p:nvPr/>
        </p:nvSpPr>
        <p:spPr>
          <a:xfrm>
            <a:off x="669777" y="1922918"/>
            <a:ext cx="900688" cy="1932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Developing</a:t>
            </a:r>
          </a:p>
          <a:p>
            <a:pPr indent="53263">
              <a:lnSpc>
                <a:spcPts val="1680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Countries</a:t>
            </a:r>
          </a:p>
          <a:p>
            <a:pPr indent="703345">
              <a:lnSpc>
                <a:spcPts val="206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308">
              <a:lnSpc>
                <a:spcPts val="218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Developed</a:t>
            </a:r>
          </a:p>
          <a:p>
            <a:pPr indent="44593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Countries</a:t>
            </a:r>
          </a:p>
          <a:p>
            <a:pPr indent="701181">
              <a:lnSpc>
                <a:spcPts val="176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2164459" y="1989066"/>
            <a:ext cx="676431" cy="15528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8237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90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612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1,230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3128802" y="2015584"/>
            <a:ext cx="774953" cy="15127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13%）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56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87%）</a:t>
            </a:r>
          </a:p>
        </p:txBody>
      </p:sp>
      <p:sp>
        <p:nvSpPr>
          <p:cNvPr id="270" name="TextBox 270"/>
          <p:cNvSpPr txBox="1"/>
          <p:nvPr/>
        </p:nvSpPr>
        <p:spPr>
          <a:xfrm>
            <a:off x="6598062" y="2922516"/>
            <a:ext cx="676430" cy="5466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1,530</a:t>
            </a:r>
          </a:p>
          <a:p>
            <a:pPr indent="152443">
              <a:lnSpc>
                <a:spcPts val="169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114</a:t>
            </a:r>
          </a:p>
        </p:txBody>
      </p:sp>
      <p:sp>
        <p:nvSpPr>
          <p:cNvPr id="271" name="TextBox 271"/>
          <p:cNvSpPr txBox="1"/>
          <p:nvPr/>
        </p:nvSpPr>
        <p:spPr>
          <a:xfrm>
            <a:off x="7567300" y="2928384"/>
            <a:ext cx="774954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84%）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2192653" y="4638603"/>
            <a:ext cx="620099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4007993" y="4609711"/>
            <a:ext cx="1420200" cy="667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3147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Growth</a:t>
            </a:r>
          </a:p>
          <a:p>
            <a:pPr indent="0">
              <a:lnSpc>
                <a:spcPts val="2639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2018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2018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6626257" y="4638603"/>
            <a:ext cx="620099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2018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7301420" y="4638603"/>
            <a:ext cx="519683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9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  <a:r>
              <a:rPr lang="en-US" altLang="zh-CN" sz="19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262260" y="5672519"/>
            <a:ext cx="6963041" cy="286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Source: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"Forecast: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Enterprise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IT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Spending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Vertical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Industry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Market,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Worldwide,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2012-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2018,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4Q13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Update"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08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October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</a:p>
          <a:p>
            <a:pPr indent="419137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Charts/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graphics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created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based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research.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228173" y="5968424"/>
            <a:ext cx="1272516" cy="4238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14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IT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Spending</a:t>
            </a:r>
          </a:p>
          <a:p>
            <a:pPr indent="0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Developing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Countries</a:t>
            </a:r>
          </a:p>
          <a:p>
            <a:pPr indent="114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Developed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Countries</a:t>
            </a:r>
          </a:p>
        </p:txBody>
      </p:sp>
      <p:sp>
        <p:nvSpPr>
          <p:cNvPr id="278" name="TextBox 278"/>
          <p:cNvSpPr txBox="1"/>
          <p:nvPr/>
        </p:nvSpPr>
        <p:spPr>
          <a:xfrm>
            <a:off x="1666867" y="5968424"/>
            <a:ext cx="5213365" cy="4238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14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: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Software,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IT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Datacenter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Excluding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Internal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Devices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Telecom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Services.)</a:t>
            </a:r>
          </a:p>
          <a:p>
            <a:pPr indent="0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: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Latin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America,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Emerging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Asia/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Pacific,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Greater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China,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Eastern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Europe,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Eurasia,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MEA,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Sub-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Saharan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Africa</a:t>
            </a:r>
          </a:p>
          <a:p>
            <a:pPr indent="114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: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North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America,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Western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Europe,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Mature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APAC</a:t>
            </a:r>
          </a:p>
        </p:txBody>
      </p:sp>
      <p:sp>
        <p:nvSpPr>
          <p:cNvPr id="279" name="TextBox 279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280" name="TextBox 280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281" name="TextBox 281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reeform 282"> 
				</p:cNvPr>
          <p:cNvSpPr/>
          <p:nvPr/>
        </p:nvSpPr>
        <p:spPr>
          <a:xfrm>
            <a:off x="1333500" y="3343275"/>
            <a:ext cx="7696200" cy="19050"/>
          </a:xfrm>
          <a:custGeom>
            <a:avLst/>
            <a:gdLst>
              <a:gd name="connsiteX0" fmla="*/ 16988 w 7696200"/>
              <a:gd name="connsiteY0" fmla="*/ 13717 h 19050"/>
              <a:gd name="connsiteX1" fmla="*/ 7689985 w 7696200"/>
              <a:gd name="connsiteY1" fmla="*/ 1371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0" h="19050">
                <a:moveTo>
                  <a:pt x="16988" y="13717"/>
                </a:moveTo>
                <a:lnTo>
                  <a:pt x="7689985" y="13717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3"/>
          <p:cNvSpPr txBox="1"/>
          <p:nvPr/>
        </p:nvSpPr>
        <p:spPr>
          <a:xfrm>
            <a:off x="5561396" y="2971290"/>
            <a:ext cx="2124252" cy="31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519"/>
              </a:lnSpc>
            </a:pP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Network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Services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reeform 284"> 
				</p:cNvPr>
          <p:cNvSpPr/>
          <p:nvPr/>
        </p:nvSpPr>
        <p:spPr>
          <a:xfrm>
            <a:off x="123825" y="609600"/>
            <a:ext cx="8772525" cy="371475"/>
          </a:xfrm>
          <a:custGeom>
            <a:avLst/>
            <a:gdLst>
              <a:gd name="connsiteX0" fmla="*/ 27939 w 8772525"/>
              <a:gd name="connsiteY0" fmla="*/ 21310 h 371475"/>
              <a:gd name="connsiteX1" fmla="*/ 8768664 w 8772525"/>
              <a:gd name="connsiteY1" fmla="*/ 21310 h 371475"/>
              <a:gd name="connsiteX2" fmla="*/ 8768664 w 8772525"/>
              <a:gd name="connsiteY2" fmla="*/ 371132 h 371475"/>
              <a:gd name="connsiteX3" fmla="*/ 27939 w 8772525"/>
              <a:gd name="connsiteY3" fmla="*/ 371132 h 371475"/>
              <a:gd name="connsiteX4" fmla="*/ 27939 w 8772525"/>
              <a:gd name="connsiteY4" fmla="*/ 2131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525" h="371475">
                <a:moveTo>
                  <a:pt x="27939" y="21310"/>
                </a:moveTo>
                <a:lnTo>
                  <a:pt x="8768664" y="21310"/>
                </a:lnTo>
                <a:lnTo>
                  <a:pt x="8768664" y="371132"/>
                </a:lnTo>
                <a:lnTo>
                  <a:pt x="27939" y="371132"/>
                </a:lnTo>
                <a:lnTo>
                  <a:pt x="27939" y="213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reeform 285"> 
				</p:cNvPr>
          <p:cNvSpPr/>
          <p:nvPr/>
        </p:nvSpPr>
        <p:spPr>
          <a:xfrm>
            <a:off x="123825" y="3895725"/>
            <a:ext cx="8763000" cy="381000"/>
          </a:xfrm>
          <a:custGeom>
            <a:avLst/>
            <a:gdLst>
              <a:gd name="connsiteX0" fmla="*/ 21780 w 8763000"/>
              <a:gd name="connsiteY0" fmla="*/ 26758 h 381000"/>
              <a:gd name="connsiteX1" fmla="*/ 8762505 w 8763000"/>
              <a:gd name="connsiteY1" fmla="*/ 26758 h 381000"/>
              <a:gd name="connsiteX2" fmla="*/ 8762505 w 8763000"/>
              <a:gd name="connsiteY2" fmla="*/ 376580 h 381000"/>
              <a:gd name="connsiteX3" fmla="*/ 21780 w 8763000"/>
              <a:gd name="connsiteY3" fmla="*/ 376580 h 381000"/>
              <a:gd name="connsiteX4" fmla="*/ 21780 w 8763000"/>
              <a:gd name="connsiteY4" fmla="*/ 26758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0" h="381000">
                <a:moveTo>
                  <a:pt x="21780" y="26758"/>
                </a:moveTo>
                <a:lnTo>
                  <a:pt x="8762505" y="26758"/>
                </a:lnTo>
                <a:lnTo>
                  <a:pt x="8762505" y="376580"/>
                </a:lnTo>
                <a:lnTo>
                  <a:pt x="21780" y="376580"/>
                </a:lnTo>
                <a:lnTo>
                  <a:pt x="21780" y="2675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7" name="Picture 28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288" name="Picture 28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3886200"/>
            <a:ext cx="8963025" cy="2971800"/>
          </a:xfrm>
          <a:prstGeom prst="rect">
            <a:avLst/>
          </a:prstGeom>
        </p:spPr>
      </p:pic>
      <p:pic>
        <p:nvPicPr>
          <p:cNvPr id="289" name="Picture 28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628650"/>
            <a:ext cx="8877300" cy="3248025"/>
          </a:xfrm>
          <a:prstGeom prst="rect">
            <a:avLst/>
          </a:prstGeom>
        </p:spPr>
      </p:pic>
      <p:sp>
        <p:nvSpPr>
          <p:cNvPr id="289" name="TextBox 289"/>
          <p:cNvSpPr txBox="1"/>
          <p:nvPr/>
        </p:nvSpPr>
        <p:spPr>
          <a:xfrm>
            <a:off x="509300" y="6350962"/>
            <a:ext cx="331258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</a:t>
            </a: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</a:t>
            </a:r>
          </a:p>
        </p:txBody>
      </p:sp>
      <p:sp>
        <p:nvSpPr>
          <p:cNvPr id="290" name="TextBox 290"/>
          <p:cNvSpPr txBox="1"/>
          <p:nvPr/>
        </p:nvSpPr>
        <p:spPr>
          <a:xfrm>
            <a:off x="1224371" y="6349101"/>
            <a:ext cx="331258" cy="1665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734883" y="95412"/>
            <a:ext cx="7581094" cy="17625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2356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DOCOMO’s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New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Billing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83645">
              <a:lnSpc>
                <a:spcPts val="340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Basic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Concept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009"/>
              </a:lnSpc>
            </a:pP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Shifting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from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“switching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users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among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carriers”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“customer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retention”</a:t>
            </a:r>
          </a:p>
          <a:p>
            <a:pPr indent="0">
              <a:lnSpc>
                <a:spcPts val="3120"/>
              </a:lnSpc>
            </a:pP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Flat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rate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declining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voice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usage,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measured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rate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increasing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usage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532017" y="2181043"/>
            <a:ext cx="1402443" cy="14797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0294">
              <a:lnSpc>
                <a:spcPts val="1864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Packet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Sharing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64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Flat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rate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for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calls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39675">
              <a:lnSpc>
                <a:spcPts val="2542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Discount</a:t>
            </a: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for</a:t>
            </a:r>
          </a:p>
          <a:p>
            <a:pPr indent="126933">
              <a:lnSpc>
                <a:spcPts val="1680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long-term</a:t>
            </a: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397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users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2465215" y="2102540"/>
            <a:ext cx="2606226" cy="15706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Beneficial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families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one</a:t>
            </a:r>
          </a:p>
          <a:p>
            <a:pPr indent="0">
              <a:lnSpc>
                <a:spcPts val="1800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Beneficial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more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devices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87">
              <a:lnSpc>
                <a:spcPts val="2451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Flat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rate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domestic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calls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410">
              <a:lnSpc>
                <a:spcPts val="2485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Beneficial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plans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for</a:t>
            </a:r>
          </a:p>
          <a:p>
            <a:pPr indent="9410">
              <a:lnSpc>
                <a:spcPts val="1800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long-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term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users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5842750" y="2087181"/>
            <a:ext cx="2078708" cy="16190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Increase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Total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Packet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Traffic</a:t>
            </a:r>
          </a:p>
          <a:p>
            <a:pPr indent="1282481">
              <a:lnSpc>
                <a:spcPts val="2119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Up</a:t>
            </a:r>
            <a:r>
              <a:rPr lang="en-US" altLang="zh-CN" sz="10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002" dirty="0" smtClean="0">
                <a:solidFill>
                  <a:srgbClr val="fefefe"/>
                </a:solidFill>
                <a:latin typeface="Gungsuh" charset="0"/>
                <a:cs typeface="Gungsuh" charset="0"/>
              </a:rPr>
              <a:t>1.5-fold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8646">
              <a:lnSpc>
                <a:spcPts val="10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2014/3.1H</a:t>
            </a:r>
            <a:r>
              <a:rPr lang="en-US" altLang="zh-CN" sz="798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2015/3.1H</a:t>
            </a:r>
          </a:p>
        </p:txBody>
      </p:sp>
      <p:sp>
        <p:nvSpPr>
          <p:cNvPr id="295" name="TextBox 295"/>
          <p:cNvSpPr txBox="1"/>
          <p:nvPr/>
        </p:nvSpPr>
        <p:spPr>
          <a:xfrm>
            <a:off x="3135567" y="3911997"/>
            <a:ext cx="2749878" cy="332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Transition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Subscribers</a:t>
            </a:r>
          </a:p>
        </p:txBody>
      </p:sp>
      <p:sp>
        <p:nvSpPr>
          <p:cNvPr id="296" name="TextBox 296"/>
          <p:cNvSpPr txBox="1"/>
          <p:nvPr/>
        </p:nvSpPr>
        <p:spPr>
          <a:xfrm>
            <a:off x="715337" y="4407835"/>
            <a:ext cx="3086064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subs: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Topped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million</a:t>
            </a:r>
          </a:p>
        </p:txBody>
      </p:sp>
      <p:sp>
        <p:nvSpPr>
          <p:cNvPr id="297" name="TextBox 297"/>
          <p:cNvSpPr txBox="1"/>
          <p:nvPr/>
        </p:nvSpPr>
        <p:spPr>
          <a:xfrm>
            <a:off x="4087070" y="4468653"/>
            <a:ext cx="874377" cy="3755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8955">
              <a:lnSpc>
                <a:spcPts val="127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Oct.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14,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2014:</a:t>
            </a:r>
          </a:p>
          <a:p>
            <a:pPr indent="0">
              <a:lnSpc>
                <a:spcPts val="167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Over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10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mil</a:t>
            </a:r>
          </a:p>
        </p:txBody>
      </p:sp>
      <p:sp>
        <p:nvSpPr>
          <p:cNvPr id="298" name="TextBox 298"/>
          <p:cNvSpPr txBox="1"/>
          <p:nvPr/>
        </p:nvSpPr>
        <p:spPr>
          <a:xfrm>
            <a:off x="1818125" y="5006251"/>
            <a:ext cx="785070" cy="375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3245">
              <a:lnSpc>
                <a:spcPts val="127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Jul.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5,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2014:</a:t>
            </a:r>
          </a:p>
          <a:p>
            <a:pPr indent="0">
              <a:lnSpc>
                <a:spcPts val="167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Over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5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mil</a:t>
            </a:r>
          </a:p>
        </p:txBody>
      </p:sp>
      <p:sp>
        <p:nvSpPr>
          <p:cNvPr id="299" name="TextBox 299"/>
          <p:cNvSpPr txBox="1"/>
          <p:nvPr/>
        </p:nvSpPr>
        <p:spPr>
          <a:xfrm>
            <a:off x="5986529" y="4816055"/>
            <a:ext cx="2672803" cy="414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82881">
              <a:lnSpc>
                <a:spcPts val="1703"/>
              </a:lnSpc>
            </a:pP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Building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strong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customer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base</a:t>
            </a:r>
          </a:p>
          <a:p>
            <a:pPr indent="0">
              <a:lnSpc>
                <a:spcPts val="1559"/>
              </a:lnSpc>
            </a:pP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improving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churn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rate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net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adds</a:t>
            </a:r>
          </a:p>
        </p:txBody>
      </p:sp>
      <p:sp>
        <p:nvSpPr>
          <p:cNvPr id="300" name="TextBox 300"/>
          <p:cNvSpPr txBox="1"/>
          <p:nvPr/>
        </p:nvSpPr>
        <p:spPr>
          <a:xfrm>
            <a:off x="126936" y="5411016"/>
            <a:ext cx="1731176" cy="1436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99777">
              <a:lnSpc>
                <a:spcPts val="127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At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service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launce:</a:t>
            </a:r>
          </a:p>
          <a:p>
            <a:pPr indent="414661">
              <a:lnSpc>
                <a:spcPts val="167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2.08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mil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97435">
              <a:lnSpc>
                <a:spcPts val="164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subscribers</a:t>
            </a:r>
          </a:p>
          <a:p>
            <a:pPr indent="382363">
              <a:lnSpc>
                <a:spcPts val="14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pre-</a:t>
            </a: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orders</a:t>
            </a:r>
          </a:p>
          <a:p>
            <a:pPr indent="0">
              <a:lnSpc>
                <a:spcPts val="170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01" name="TextBox 301"/>
          <p:cNvSpPr txBox="1"/>
          <p:nvPr/>
        </p:nvSpPr>
        <p:spPr>
          <a:xfrm>
            <a:off x="4288850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14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02" name="TextBox 302"/>
          <p:cNvSpPr txBox="1"/>
          <p:nvPr/>
        </p:nvSpPr>
        <p:spPr>
          <a:xfrm>
            <a:off x="6169912" y="5648171"/>
            <a:ext cx="2898368" cy="1177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5882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Lower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sales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cost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by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shifting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customer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retention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5352">
              <a:lnSpc>
                <a:spcPts val="176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reeform 303"> 
				</p:cNvPr>
          <p:cNvSpPr/>
          <p:nvPr/>
        </p:nvSpPr>
        <p:spPr>
          <a:xfrm>
            <a:off x="3705225" y="1419225"/>
            <a:ext cx="28575" cy="2362200"/>
          </a:xfrm>
          <a:custGeom>
            <a:avLst/>
            <a:gdLst>
              <a:gd name="connsiteX0" fmla="*/ 19497 w 28575"/>
              <a:gd name="connsiteY0" fmla="*/ 26328 h 2362200"/>
              <a:gd name="connsiteX1" fmla="*/ 19497 w 28575"/>
              <a:gd name="connsiteY1" fmla="*/ 2358531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2362200">
                <a:moveTo>
                  <a:pt x="19497" y="26328"/>
                </a:moveTo>
                <a:lnTo>
                  <a:pt x="19497" y="2358531"/>
                </a:lnTo>
              </a:path>
            </a:pathLst>
          </a:custGeom>
          <a:ln w="38100">
            <a:solidFill>
              <a:srgbClr val="06097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reeform 304"> 
				</p:cNvPr>
          <p:cNvSpPr/>
          <p:nvPr/>
        </p:nvSpPr>
        <p:spPr>
          <a:xfrm>
            <a:off x="762000" y="1371600"/>
            <a:ext cx="2971800" cy="333375"/>
          </a:xfrm>
          <a:custGeom>
            <a:avLst/>
            <a:gdLst>
              <a:gd name="connsiteX0" fmla="*/ 25847 w 2971800"/>
              <a:gd name="connsiteY0" fmla="*/ 24569 h 333375"/>
              <a:gd name="connsiteX1" fmla="*/ 2811414 w 2971800"/>
              <a:gd name="connsiteY1" fmla="*/ 24569 h 333375"/>
              <a:gd name="connsiteX2" fmla="*/ 2962722 w 2971800"/>
              <a:gd name="connsiteY2" fmla="*/ 176080 h 333375"/>
              <a:gd name="connsiteX3" fmla="*/ 2811414 w 2971800"/>
              <a:gd name="connsiteY3" fmla="*/ 327604 h 333375"/>
              <a:gd name="connsiteX4" fmla="*/ 25847 w 2971800"/>
              <a:gd name="connsiteY4" fmla="*/ 327604 h 333375"/>
              <a:gd name="connsiteX5" fmla="*/ 25847 w 2971800"/>
              <a:gd name="connsiteY5" fmla="*/ 24569 h 333375"/>
              <a:gd name="connsiteX6" fmla="*/ 25847 w 2971800"/>
              <a:gd name="connsiteY6" fmla="*/ 24569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1800" h="333375">
                <a:moveTo>
                  <a:pt x="25847" y="24569"/>
                </a:moveTo>
                <a:lnTo>
                  <a:pt x="2811414" y="24569"/>
                </a:lnTo>
                <a:lnTo>
                  <a:pt x="2962722" y="176080"/>
                </a:lnTo>
                <a:lnTo>
                  <a:pt x="2811414" y="327604"/>
                </a:lnTo>
                <a:lnTo>
                  <a:pt x="25847" y="327604"/>
                </a:lnTo>
                <a:lnTo>
                  <a:pt x="25847" y="24569"/>
                </a:lnTo>
                <a:lnTo>
                  <a:pt x="25847" y="245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6097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reeform 305"> 
				</p:cNvPr>
          <p:cNvSpPr/>
          <p:nvPr/>
        </p:nvSpPr>
        <p:spPr>
          <a:xfrm>
            <a:off x="3705225" y="1371600"/>
            <a:ext cx="4724400" cy="333375"/>
          </a:xfrm>
          <a:custGeom>
            <a:avLst/>
            <a:gdLst>
              <a:gd name="connsiteX0" fmla="*/ 19497 w 4724400"/>
              <a:gd name="connsiteY0" fmla="*/ 24569 h 333375"/>
              <a:gd name="connsiteX1" fmla="*/ 4570389 w 4724400"/>
              <a:gd name="connsiteY1" fmla="*/ 24569 h 333375"/>
              <a:gd name="connsiteX2" fmla="*/ 4721672 w 4724400"/>
              <a:gd name="connsiteY2" fmla="*/ 176080 h 333375"/>
              <a:gd name="connsiteX3" fmla="*/ 4570389 w 4724400"/>
              <a:gd name="connsiteY3" fmla="*/ 327604 h 333375"/>
              <a:gd name="connsiteX4" fmla="*/ 19497 w 4724400"/>
              <a:gd name="connsiteY4" fmla="*/ 327604 h 333375"/>
              <a:gd name="connsiteX5" fmla="*/ 19497 w 4724400"/>
              <a:gd name="connsiteY5" fmla="*/ 24569 h 333375"/>
              <a:gd name="connsiteX6" fmla="*/ 19497 w 4724400"/>
              <a:gd name="connsiteY6" fmla="*/ 24569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4400" h="333375">
                <a:moveTo>
                  <a:pt x="19497" y="24569"/>
                </a:moveTo>
                <a:lnTo>
                  <a:pt x="4570389" y="24569"/>
                </a:lnTo>
                <a:lnTo>
                  <a:pt x="4721672" y="176080"/>
                </a:lnTo>
                <a:lnTo>
                  <a:pt x="4570389" y="327604"/>
                </a:lnTo>
                <a:lnTo>
                  <a:pt x="19497" y="327604"/>
                </a:lnTo>
                <a:lnTo>
                  <a:pt x="19497" y="24569"/>
                </a:lnTo>
                <a:lnTo>
                  <a:pt x="19497" y="245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6097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Freeform 306"> 
				</p:cNvPr>
          <p:cNvSpPr/>
          <p:nvPr/>
        </p:nvSpPr>
        <p:spPr>
          <a:xfrm>
            <a:off x="714375" y="3009900"/>
            <a:ext cx="2628900" cy="619125"/>
          </a:xfrm>
          <a:custGeom>
            <a:avLst/>
            <a:gdLst>
              <a:gd name="connsiteX0" fmla="*/ 52834 w 2628900"/>
              <a:gd name="connsiteY0" fmla="*/ 50688 h 619125"/>
              <a:gd name="connsiteX1" fmla="*/ 1076835 w 2628900"/>
              <a:gd name="connsiteY1" fmla="*/ 397258 h 619125"/>
              <a:gd name="connsiteX2" fmla="*/ 1910095 w 2628900"/>
              <a:gd name="connsiteY2" fmla="*/ 523878 h 619125"/>
              <a:gd name="connsiteX3" fmla="*/ 2586675 w 2628900"/>
              <a:gd name="connsiteY3" fmla="*/ 574182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900" h="619125">
                <a:moveTo>
                  <a:pt x="52834" y="50688"/>
                </a:moveTo>
                <a:cubicBezTo>
                  <a:pt x="410060" y="184533"/>
                  <a:pt x="767298" y="318391"/>
                  <a:pt x="1076835" y="397258"/>
                </a:cubicBezTo>
                <a:cubicBezTo>
                  <a:pt x="1386385" y="476113"/>
                  <a:pt x="1605574" y="491670"/>
                  <a:pt x="1910095" y="523878"/>
                </a:cubicBezTo>
                <a:cubicBezTo>
                  <a:pt x="2120826" y="546179"/>
                  <a:pt x="2350785" y="561278"/>
                  <a:pt x="2586675" y="574182"/>
                </a:cubicBezTo>
              </a:path>
            </a:pathLst>
          </a:custGeom>
          <a:ln w="127000">
            <a:solidFill>
              <a:srgbClr val="06097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reeform 307"> 
				</p:cNvPr>
          <p:cNvSpPr/>
          <p:nvPr/>
        </p:nvSpPr>
        <p:spPr>
          <a:xfrm>
            <a:off x="3209925" y="3371850"/>
            <a:ext cx="400050" cy="390525"/>
          </a:xfrm>
          <a:custGeom>
            <a:avLst/>
            <a:gdLst>
              <a:gd name="connsiteX0" fmla="*/ 37750 w 400050"/>
              <a:gd name="connsiteY0" fmla="*/ 18712 h 390525"/>
              <a:gd name="connsiteX1" fmla="*/ 408438 w 400050"/>
              <a:gd name="connsiteY1" fmla="*/ 228579 h 390525"/>
              <a:gd name="connsiteX2" fmla="*/ 18129 w 400050"/>
              <a:gd name="connsiteY2" fmla="*/ 399204 h 390525"/>
              <a:gd name="connsiteX3" fmla="*/ 37750 w 400050"/>
              <a:gd name="connsiteY3" fmla="*/ 18712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390525">
                <a:moveTo>
                  <a:pt x="37750" y="18712"/>
                </a:moveTo>
                <a:lnTo>
                  <a:pt x="408438" y="228579"/>
                </a:lnTo>
                <a:lnTo>
                  <a:pt x="18129" y="399204"/>
                </a:lnTo>
                <a:lnTo>
                  <a:pt x="37750" y="18712"/>
                </a:lnTo>
                <a:close/>
              </a:path>
            </a:pathLst>
          </a:custGeom>
          <a:solidFill>
            <a:srgbClr val="06097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Freeform 308"> 
				</p:cNvPr>
          <p:cNvSpPr/>
          <p:nvPr/>
        </p:nvSpPr>
        <p:spPr>
          <a:xfrm>
            <a:off x="8401050" y="1228725"/>
            <a:ext cx="28575" cy="2552700"/>
          </a:xfrm>
          <a:custGeom>
            <a:avLst/>
            <a:gdLst>
              <a:gd name="connsiteX0" fmla="*/ 25847 w 28575"/>
              <a:gd name="connsiteY0" fmla="*/ 22664 h 2552700"/>
              <a:gd name="connsiteX1" fmla="*/ 25847 w 28575"/>
              <a:gd name="connsiteY1" fmla="*/ 2549037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2552700">
                <a:moveTo>
                  <a:pt x="25847" y="22664"/>
                </a:moveTo>
                <a:lnTo>
                  <a:pt x="25847" y="2549037"/>
                </a:lnTo>
              </a:path>
            </a:pathLst>
          </a:custGeom>
          <a:ln w="38100">
            <a:solidFill>
              <a:srgbClr val="06097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Freeform 309"> 
				</p:cNvPr>
          <p:cNvSpPr/>
          <p:nvPr/>
        </p:nvSpPr>
        <p:spPr>
          <a:xfrm>
            <a:off x="752475" y="1028700"/>
            <a:ext cx="7667625" cy="333375"/>
          </a:xfrm>
          <a:custGeom>
            <a:avLst/>
            <a:gdLst>
              <a:gd name="connsiteX0" fmla="*/ 25847 w 7667625"/>
              <a:gd name="connsiteY0" fmla="*/ 74542 h 333375"/>
              <a:gd name="connsiteX1" fmla="*/ 76354 w 7667625"/>
              <a:gd name="connsiteY1" fmla="*/ 24034 h 333375"/>
              <a:gd name="connsiteX2" fmla="*/ 7614389 w 7667625"/>
              <a:gd name="connsiteY2" fmla="*/ 24034 h 333375"/>
              <a:gd name="connsiteX3" fmla="*/ 7664897 w 7667625"/>
              <a:gd name="connsiteY3" fmla="*/ 74542 h 333375"/>
              <a:gd name="connsiteX4" fmla="*/ 7664897 w 7667625"/>
              <a:gd name="connsiteY4" fmla="*/ 276561 h 333375"/>
              <a:gd name="connsiteX5" fmla="*/ 7614389 w 7667625"/>
              <a:gd name="connsiteY5" fmla="*/ 327069 h 333375"/>
              <a:gd name="connsiteX6" fmla="*/ 76354 w 7667625"/>
              <a:gd name="connsiteY6" fmla="*/ 327069 h 333375"/>
              <a:gd name="connsiteX7" fmla="*/ 25847 w 7667625"/>
              <a:gd name="connsiteY7" fmla="*/ 276561 h 333375"/>
              <a:gd name="connsiteX8" fmla="*/ 25847 w 7667625"/>
              <a:gd name="connsiteY8" fmla="*/ 7454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625" h="333375">
                <a:moveTo>
                  <a:pt x="25847" y="74542"/>
                </a:moveTo>
                <a:cubicBezTo>
                  <a:pt x="25847" y="46653"/>
                  <a:pt x="48465" y="24034"/>
                  <a:pt x="76354" y="24034"/>
                </a:cubicBezTo>
                <a:lnTo>
                  <a:pt x="7614389" y="24034"/>
                </a:lnTo>
                <a:cubicBezTo>
                  <a:pt x="7642279" y="24034"/>
                  <a:pt x="7664897" y="46653"/>
                  <a:pt x="7664897" y="74542"/>
                </a:cubicBezTo>
                <a:lnTo>
                  <a:pt x="7664897" y="276561"/>
                </a:lnTo>
                <a:cubicBezTo>
                  <a:pt x="7664897" y="304450"/>
                  <a:pt x="7642279" y="327069"/>
                  <a:pt x="7614389" y="327069"/>
                </a:cubicBezTo>
                <a:lnTo>
                  <a:pt x="76354" y="327069"/>
                </a:lnTo>
                <a:cubicBezTo>
                  <a:pt x="48465" y="327069"/>
                  <a:pt x="25847" y="304450"/>
                  <a:pt x="25847" y="276561"/>
                </a:cubicBezTo>
                <a:lnTo>
                  <a:pt x="25847" y="7454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6097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reeform 310"> 
				</p:cNvPr>
          <p:cNvSpPr/>
          <p:nvPr/>
        </p:nvSpPr>
        <p:spPr>
          <a:xfrm>
            <a:off x="3905250" y="2857500"/>
            <a:ext cx="5019675" cy="800100"/>
          </a:xfrm>
          <a:custGeom>
            <a:avLst/>
            <a:gdLst>
              <a:gd name="connsiteX0" fmla="*/ 54421 w 5019675"/>
              <a:gd name="connsiteY0" fmla="*/ 759763 h 800100"/>
              <a:gd name="connsiteX1" fmla="*/ 976086 w 5019675"/>
              <a:gd name="connsiteY1" fmla="*/ 724851 h 800100"/>
              <a:gd name="connsiteX2" fmla="*/ 1883564 w 5019675"/>
              <a:gd name="connsiteY2" fmla="*/ 663739 h 800100"/>
              <a:gd name="connsiteX3" fmla="*/ 2791043 w 5019675"/>
              <a:gd name="connsiteY3" fmla="*/ 593914 h 800100"/>
              <a:gd name="connsiteX4" fmla="*/ 3599258 w 5019675"/>
              <a:gd name="connsiteY4" fmla="*/ 497889 h 800100"/>
              <a:gd name="connsiteX5" fmla="*/ 4520922 w 5019675"/>
              <a:gd name="connsiteY5" fmla="*/ 253465 h 800100"/>
              <a:gd name="connsiteX6" fmla="*/ 4979521 w 5019675"/>
              <a:gd name="connsiteY6" fmla="*/ 4789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9675" h="800100">
                <a:moveTo>
                  <a:pt x="54421" y="759763"/>
                </a:moveTo>
                <a:cubicBezTo>
                  <a:pt x="362828" y="750302"/>
                  <a:pt x="671223" y="740853"/>
                  <a:pt x="976086" y="724851"/>
                </a:cubicBezTo>
                <a:cubicBezTo>
                  <a:pt x="1280936" y="708849"/>
                  <a:pt x="1883564" y="663739"/>
                  <a:pt x="1883564" y="663739"/>
                </a:cubicBezTo>
                <a:cubicBezTo>
                  <a:pt x="2186053" y="641920"/>
                  <a:pt x="2505090" y="621549"/>
                  <a:pt x="2791043" y="593914"/>
                </a:cubicBezTo>
                <a:cubicBezTo>
                  <a:pt x="3076984" y="566266"/>
                  <a:pt x="3310943" y="554620"/>
                  <a:pt x="3599258" y="497889"/>
                </a:cubicBezTo>
                <a:cubicBezTo>
                  <a:pt x="3887574" y="441146"/>
                  <a:pt x="4244418" y="353859"/>
                  <a:pt x="4520922" y="253465"/>
                </a:cubicBezTo>
                <a:cubicBezTo>
                  <a:pt x="4687103" y="193140"/>
                  <a:pt x="4836632" y="122554"/>
                  <a:pt x="4979521" y="47890"/>
                </a:cubicBezTo>
              </a:path>
            </a:pathLst>
          </a:custGeom>
          <a:ln w="127000">
            <a:solidFill>
              <a:srgbClr val="fe9898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reeform 311"> 
				</p:cNvPr>
          <p:cNvSpPr/>
          <p:nvPr/>
        </p:nvSpPr>
        <p:spPr>
          <a:xfrm>
            <a:off x="8724900" y="2743200"/>
            <a:ext cx="438150" cy="352425"/>
          </a:xfrm>
          <a:custGeom>
            <a:avLst/>
            <a:gdLst>
              <a:gd name="connsiteX0" fmla="*/ 12909 w 438150"/>
              <a:gd name="connsiteY0" fmla="*/ 25385 h 352425"/>
              <a:gd name="connsiteX1" fmla="*/ 438601 w 438150"/>
              <a:gd name="connsiteY1" fmla="*/ 9865 h 352425"/>
              <a:gd name="connsiteX2" fmla="*/ 195598 w 438150"/>
              <a:gd name="connsiteY2" fmla="*/ 359725 h 352425"/>
              <a:gd name="connsiteX3" fmla="*/ 12909 w 438150"/>
              <a:gd name="connsiteY3" fmla="*/ 2538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" h="352425">
                <a:moveTo>
                  <a:pt x="12909" y="25385"/>
                </a:moveTo>
                <a:lnTo>
                  <a:pt x="438601" y="9865"/>
                </a:lnTo>
                <a:lnTo>
                  <a:pt x="195598" y="359725"/>
                </a:lnTo>
                <a:lnTo>
                  <a:pt x="12909" y="25385"/>
                </a:lnTo>
                <a:close/>
              </a:path>
            </a:pathLst>
          </a:custGeom>
          <a:solidFill>
            <a:srgbClr val="fe98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2"> 
				</p:cNvPr>
          <p:cNvSpPr/>
          <p:nvPr/>
        </p:nvSpPr>
        <p:spPr>
          <a:xfrm>
            <a:off x="9525" y="3933825"/>
            <a:ext cx="3048000" cy="266700"/>
          </a:xfrm>
          <a:custGeom>
            <a:avLst/>
            <a:gdLst>
              <a:gd name="connsiteX0" fmla="*/ 25971 w 3048000"/>
              <a:gd name="connsiteY0" fmla="*/ 28092 h 266700"/>
              <a:gd name="connsiteX1" fmla="*/ 3046514 w 3048000"/>
              <a:gd name="connsiteY1" fmla="*/ 28092 h 266700"/>
              <a:gd name="connsiteX2" fmla="*/ 3046514 w 3048000"/>
              <a:gd name="connsiteY2" fmla="*/ 257822 h 266700"/>
              <a:gd name="connsiteX3" fmla="*/ 25971 w 3048000"/>
              <a:gd name="connsiteY3" fmla="*/ 257822 h 266700"/>
              <a:gd name="connsiteX4" fmla="*/ 25971 w 3048000"/>
              <a:gd name="connsiteY4" fmla="*/ 28092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266700">
                <a:moveTo>
                  <a:pt x="25971" y="28092"/>
                </a:moveTo>
                <a:lnTo>
                  <a:pt x="3046514" y="28092"/>
                </a:lnTo>
                <a:lnTo>
                  <a:pt x="3046514" y="257822"/>
                </a:lnTo>
                <a:lnTo>
                  <a:pt x="25971" y="257822"/>
                </a:lnTo>
                <a:lnTo>
                  <a:pt x="25971" y="2809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 313"> 
				</p:cNvPr>
          <p:cNvSpPr/>
          <p:nvPr/>
        </p:nvSpPr>
        <p:spPr>
          <a:xfrm>
            <a:off x="3133725" y="3914775"/>
            <a:ext cx="2886075" cy="257175"/>
          </a:xfrm>
          <a:custGeom>
            <a:avLst/>
            <a:gdLst>
              <a:gd name="connsiteX0" fmla="*/ 27813 w 2886075"/>
              <a:gd name="connsiteY0" fmla="*/ 28409 h 257175"/>
              <a:gd name="connsiteX1" fmla="*/ 2880182 w 2886075"/>
              <a:gd name="connsiteY1" fmla="*/ 28409 h 257175"/>
              <a:gd name="connsiteX2" fmla="*/ 2880182 w 2886075"/>
              <a:gd name="connsiteY2" fmla="*/ 256997 h 257175"/>
              <a:gd name="connsiteX3" fmla="*/ 27813 w 2886075"/>
              <a:gd name="connsiteY3" fmla="*/ 256997 h 257175"/>
              <a:gd name="connsiteX4" fmla="*/ 27813 w 2886075"/>
              <a:gd name="connsiteY4" fmla="*/ 28409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075" h="257175">
                <a:moveTo>
                  <a:pt x="27813" y="28409"/>
                </a:moveTo>
                <a:lnTo>
                  <a:pt x="2880182" y="28409"/>
                </a:lnTo>
                <a:lnTo>
                  <a:pt x="2880182" y="256997"/>
                </a:lnTo>
                <a:lnTo>
                  <a:pt x="27813" y="256997"/>
                </a:lnTo>
                <a:lnTo>
                  <a:pt x="27813" y="2840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reeform 314"> 
				</p:cNvPr>
          <p:cNvSpPr/>
          <p:nvPr/>
        </p:nvSpPr>
        <p:spPr>
          <a:xfrm>
            <a:off x="6134100" y="3905250"/>
            <a:ext cx="2895600" cy="276225"/>
          </a:xfrm>
          <a:custGeom>
            <a:avLst/>
            <a:gdLst>
              <a:gd name="connsiteX0" fmla="*/ 19672 w 2895600"/>
              <a:gd name="connsiteY0" fmla="*/ 27799 h 276225"/>
              <a:gd name="connsiteX1" fmla="*/ 2891422 w 2895600"/>
              <a:gd name="connsiteY1" fmla="*/ 27799 h 276225"/>
              <a:gd name="connsiteX2" fmla="*/ 2891422 w 2895600"/>
              <a:gd name="connsiteY2" fmla="*/ 275323 h 276225"/>
              <a:gd name="connsiteX3" fmla="*/ 19672 w 2895600"/>
              <a:gd name="connsiteY3" fmla="*/ 275323 h 276225"/>
              <a:gd name="connsiteX4" fmla="*/ 19672 w 2895600"/>
              <a:gd name="connsiteY4" fmla="*/ 27799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276225">
                <a:moveTo>
                  <a:pt x="19672" y="27799"/>
                </a:moveTo>
                <a:lnTo>
                  <a:pt x="2891422" y="27799"/>
                </a:lnTo>
                <a:lnTo>
                  <a:pt x="2891422" y="275323"/>
                </a:lnTo>
                <a:lnTo>
                  <a:pt x="19672" y="275323"/>
                </a:lnTo>
                <a:lnTo>
                  <a:pt x="19672" y="277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317" name="Picture 31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5250"/>
            <a:ext cx="6105525" cy="2952750"/>
          </a:xfrm>
          <a:prstGeom prst="rect">
            <a:avLst/>
          </a:prstGeom>
        </p:spPr>
      </p:pic>
      <p:pic>
        <p:nvPicPr>
          <p:cNvPr id="318" name="Picture 318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666875"/>
            <a:ext cx="8039100" cy="1895475"/>
          </a:xfrm>
          <a:prstGeom prst="rect">
            <a:avLst/>
          </a:prstGeom>
        </p:spPr>
      </p:pic>
      <p:pic>
        <p:nvPicPr>
          <p:cNvPr id="319" name="Picture 319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3895725"/>
            <a:ext cx="3000375" cy="2809875"/>
          </a:xfrm>
          <a:prstGeom prst="rect">
            <a:avLst/>
          </a:prstGeom>
        </p:spPr>
      </p:pic>
      <p:sp>
        <p:nvSpPr>
          <p:cNvPr id="319" name="TextBox 319"/>
          <p:cNvSpPr txBox="1"/>
          <p:nvPr/>
        </p:nvSpPr>
        <p:spPr>
          <a:xfrm>
            <a:off x="777240" y="88887"/>
            <a:ext cx="6071895" cy="1257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Upselling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strategies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recovering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profits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22666">
              <a:lnSpc>
                <a:spcPts val="3242"/>
              </a:lnSpc>
            </a:pP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Profits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are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expected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recover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gradually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36622">
              <a:lnSpc>
                <a:spcPts val="2311"/>
              </a:lnSpc>
            </a:pP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21306" y="1427568"/>
            <a:ext cx="662916" cy="3823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Impact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on</a:t>
            </a:r>
          </a:p>
          <a:p>
            <a:pPr indent="112775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profits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1076951" y="1423118"/>
            <a:ext cx="2234898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>４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>０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billion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actual)</a:t>
            </a:r>
          </a:p>
        </p:txBody>
      </p:sp>
      <p:sp>
        <p:nvSpPr>
          <p:cNvPr id="322" name="TextBox 322"/>
          <p:cNvSpPr txBox="1"/>
          <p:nvPr/>
        </p:nvSpPr>
        <p:spPr>
          <a:xfrm>
            <a:off x="4788022" y="1423118"/>
            <a:ext cx="2451983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>６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>０</a:t>
            </a:r>
            <a:r>
              <a:rPr lang="en-US" altLang="zh-CN" sz="1602" dirty="0" smtClean="0">
                <a:solidFill>
                  <a:srgbClr val="06097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billion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60970"/>
                </a:solidFill>
                <a:latin typeface="Times New Roman" charset="0"/>
                <a:cs typeface="Times New Roman" charset="0"/>
              </a:rPr>
              <a:t>estimate)</a:t>
            </a:r>
          </a:p>
        </p:txBody>
      </p:sp>
      <p:sp>
        <p:nvSpPr>
          <p:cNvPr id="323" name="TextBox 323"/>
          <p:cNvSpPr txBox="1"/>
          <p:nvPr/>
        </p:nvSpPr>
        <p:spPr>
          <a:xfrm>
            <a:off x="143988" y="1793328"/>
            <a:ext cx="48158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200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200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YoY）</a:t>
            </a:r>
          </a:p>
        </p:txBody>
      </p:sp>
      <p:sp>
        <p:nvSpPr>
          <p:cNvPr id="324" name="TextBox 324"/>
          <p:cNvSpPr txBox="1"/>
          <p:nvPr/>
        </p:nvSpPr>
        <p:spPr>
          <a:xfrm>
            <a:off x="970906" y="1784874"/>
            <a:ext cx="7201483" cy="1774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96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Jun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Jul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Aug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Sep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Oct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Nov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Dec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Jan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Feb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Mar</a:t>
            </a:r>
          </a:p>
        </p:txBody>
      </p:sp>
      <p:sp>
        <p:nvSpPr>
          <p:cNvPr id="325" name="TextBox 325"/>
          <p:cNvSpPr txBox="1"/>
          <p:nvPr/>
        </p:nvSpPr>
        <p:spPr>
          <a:xfrm>
            <a:off x="126936" y="3947235"/>
            <a:ext cx="2704772" cy="29005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35748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Recovery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Trend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1)</a:t>
            </a:r>
          </a:p>
          <a:p>
            <a:pPr indent="209293">
              <a:lnSpc>
                <a:spcPts val="202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Selection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rate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larger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buckets:</a:t>
            </a:r>
          </a:p>
          <a:p>
            <a:pPr indent="938527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increase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4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26" name="TextBox 326"/>
          <p:cNvSpPr txBox="1"/>
          <p:nvPr/>
        </p:nvSpPr>
        <p:spPr>
          <a:xfrm>
            <a:off x="3302738" y="3927922"/>
            <a:ext cx="2389160" cy="2959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31116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Recovery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Trend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2)</a:t>
            </a:r>
          </a:p>
          <a:p>
            <a:pPr indent="239242">
              <a:lnSpc>
                <a:spcPts val="1912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Proportion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users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upside</a:t>
            </a:r>
          </a:p>
          <a:p>
            <a:pPr indent="451840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potential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increase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93"/>
              </a:lnSpc>
            </a:pPr>
            <a:r>
              <a:rPr lang="en-US" altLang="zh-CN" sz="701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＊users</a:t>
            </a:r>
            <a:r>
              <a:rPr lang="en-US" altLang="zh-CN" sz="701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upside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potential: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user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segments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that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offer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usage</a:t>
            </a:r>
          </a:p>
          <a:p>
            <a:pPr indent="0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growth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potential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after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switching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</a:t>
            </a:r>
          </a:p>
          <a:p>
            <a:pPr indent="981920">
              <a:lnSpc>
                <a:spcPts val="248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27" name="TextBox 327"/>
          <p:cNvSpPr txBox="1"/>
          <p:nvPr/>
        </p:nvSpPr>
        <p:spPr>
          <a:xfrm>
            <a:off x="6415265" y="3927272"/>
            <a:ext cx="2653016" cy="2898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91240">
              <a:lnSpc>
                <a:spcPts val="1829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Recovery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Trend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3)</a:t>
            </a:r>
          </a:p>
          <a:p>
            <a:pPr indent="20751">
              <a:lnSpc>
                <a:spcPts val="2034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Revenue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drop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caused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migration</a:t>
            </a:r>
          </a:p>
          <a:p>
            <a:pPr indent="568630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2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reeform 328"> 
				</p:cNvPr>
          <p:cNvSpPr/>
          <p:nvPr/>
        </p:nvSpPr>
        <p:spPr>
          <a:xfrm>
            <a:off x="247650" y="533400"/>
            <a:ext cx="8543925" cy="904875"/>
          </a:xfrm>
          <a:custGeom>
            <a:avLst/>
            <a:gdLst>
              <a:gd name="connsiteX0" fmla="*/ 15176 w 8543925"/>
              <a:gd name="connsiteY0" fmla="*/ 15278 h 904875"/>
              <a:gd name="connsiteX1" fmla="*/ 8550898 w 8543925"/>
              <a:gd name="connsiteY1" fmla="*/ 15278 h 904875"/>
              <a:gd name="connsiteX2" fmla="*/ 8550898 w 8543925"/>
              <a:gd name="connsiteY2" fmla="*/ 911453 h 904875"/>
              <a:gd name="connsiteX3" fmla="*/ 15176 w 8543925"/>
              <a:gd name="connsiteY3" fmla="*/ 911453 h 904875"/>
              <a:gd name="connsiteX4" fmla="*/ 15176 w 8543925"/>
              <a:gd name="connsiteY4" fmla="*/ 15278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3925" h="904875">
                <a:moveTo>
                  <a:pt x="15176" y="15278"/>
                </a:moveTo>
                <a:lnTo>
                  <a:pt x="8550898" y="15278"/>
                </a:lnTo>
                <a:lnTo>
                  <a:pt x="8550898" y="911453"/>
                </a:lnTo>
                <a:lnTo>
                  <a:pt x="15176" y="911453"/>
                </a:lnTo>
                <a:lnTo>
                  <a:pt x="15176" y="15278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0" name="Picture 33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331" name="Picture 33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332" name="Picture 332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1447800"/>
            <a:ext cx="8124825" cy="5095875"/>
          </a:xfrm>
          <a:prstGeom prst="rect">
            <a:avLst/>
          </a:prstGeom>
        </p:spPr>
      </p:pic>
      <p:pic>
        <p:nvPicPr>
          <p:cNvPr id="333" name="Picture 333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685800"/>
            <a:ext cx="257175" cy="257175"/>
          </a:xfrm>
          <a:prstGeom prst="rect">
            <a:avLst/>
          </a:prstGeom>
        </p:spPr>
      </p:pic>
      <p:pic>
        <p:nvPicPr>
          <p:cNvPr id="334" name="Picture 334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" y="1066800"/>
            <a:ext cx="266700" cy="257175"/>
          </a:xfrm>
          <a:prstGeom prst="rect">
            <a:avLst/>
          </a:prstGeom>
        </p:spPr>
      </p:pic>
      <p:sp>
        <p:nvSpPr>
          <p:cNvPr id="334" name="TextBox 334"/>
          <p:cNvSpPr txBox="1"/>
          <p:nvPr/>
        </p:nvSpPr>
        <p:spPr>
          <a:xfrm>
            <a:off x="734883" y="98412"/>
            <a:ext cx="6704182" cy="12554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0125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“docomo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Pack”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Concept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22"/>
              </a:lnSpc>
            </a:pP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Guide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subscribers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larger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offering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steeper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discounts</a:t>
            </a:r>
          </a:p>
          <a:p>
            <a:pPr indent="0">
              <a:lnSpc>
                <a:spcPts val="3120"/>
              </a:lnSpc>
            </a:pP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Gain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subscribers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bundling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mobile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fixed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line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8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FTTH)</a:t>
            </a:r>
          </a:p>
        </p:txBody>
      </p:sp>
      <p:sp>
        <p:nvSpPr>
          <p:cNvPr id="335" name="TextBox 335"/>
          <p:cNvSpPr txBox="1"/>
          <p:nvPr/>
        </p:nvSpPr>
        <p:spPr>
          <a:xfrm>
            <a:off x="126936" y="1698882"/>
            <a:ext cx="2573773" cy="51488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255969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“docomo</a:t>
            </a: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Hikari</a:t>
            </a: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Pack”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0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36" name="TextBox 336"/>
          <p:cNvSpPr txBox="1"/>
          <p:nvPr/>
        </p:nvSpPr>
        <p:spPr>
          <a:xfrm>
            <a:off x="3756852" y="1689182"/>
            <a:ext cx="1067538" cy="5198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31997">
              <a:lnSpc>
                <a:spcPts val="235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16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37" name="TextBox 337"/>
          <p:cNvSpPr txBox="1"/>
          <p:nvPr/>
        </p:nvSpPr>
        <p:spPr>
          <a:xfrm>
            <a:off x="5608487" y="1689182"/>
            <a:ext cx="3459793" cy="51368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“docomo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Hikari”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06777">
              <a:lnSpc>
                <a:spcPts val="187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3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340" name="Picture 34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341" name="Picture 34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971550"/>
            <a:ext cx="8915400" cy="5000625"/>
          </a:xfrm>
          <a:prstGeom prst="rect">
            <a:avLst/>
          </a:prstGeom>
        </p:spPr>
      </p:pic>
      <p:sp>
        <p:nvSpPr>
          <p:cNvPr id="341" name="TextBox 341"/>
          <p:cNvSpPr txBox="1"/>
          <p:nvPr/>
        </p:nvSpPr>
        <p:spPr>
          <a:xfrm>
            <a:off x="126936" y="108299"/>
            <a:ext cx="3629530" cy="6739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50303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Collaboration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Model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2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42" name="TextBox 342"/>
          <p:cNvSpPr txBox="1"/>
          <p:nvPr/>
        </p:nvSpPr>
        <p:spPr>
          <a:xfrm>
            <a:off x="42868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17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43" name="TextBox 343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34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346" name="Picture 34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347" name="Picture 347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550"/>
            <a:ext cx="8972550" cy="4991100"/>
          </a:xfrm>
          <a:prstGeom prst="rect">
            <a:avLst/>
          </a:prstGeom>
        </p:spPr>
      </p:pic>
      <p:sp>
        <p:nvSpPr>
          <p:cNvPr id="347" name="TextBox 347"/>
          <p:cNvSpPr txBox="1"/>
          <p:nvPr/>
        </p:nvSpPr>
        <p:spPr>
          <a:xfrm>
            <a:off x="777240" y="98412"/>
            <a:ext cx="4437752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Creation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Value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through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Collaboration</a:t>
            </a:r>
          </a:p>
        </p:txBody>
      </p:sp>
      <p:sp>
        <p:nvSpPr>
          <p:cNvPr id="348" name="TextBox 348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49" name="TextBox 349"/>
          <p:cNvSpPr txBox="1"/>
          <p:nvPr/>
        </p:nvSpPr>
        <p:spPr>
          <a:xfrm>
            <a:off x="42868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18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50" name="TextBox 350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343025"/>
            <a:ext cx="8143875" cy="41052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1555" y="1732438"/>
            <a:ext cx="7591334" cy="5154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forward-looking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statements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concerning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future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performance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subsidiaries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affiliates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contained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referred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herein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series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assumptions,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projections,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estimates,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judgments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beliefs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management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light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information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currently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available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regarding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subsidiaries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affiliates,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economy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telecommunications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industry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Japan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overseas,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factors.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These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projections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estimates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affected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future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subsidiaries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affiliates,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state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economy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Japan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abroad,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possible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fluctuations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securities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pricing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effects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competition,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performance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new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products,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new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businesses,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laws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regulations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affecting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telecommunications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industry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Japan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elsewhere,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circumstances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that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could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cause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actual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results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differ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materially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forecasts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contained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referred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herein,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well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risks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NTT’s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most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recent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Annual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Report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Form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20-F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filings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submissions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United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States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Securities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Exchange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Commission.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80905">
              <a:lnSpc>
                <a:spcPts val="15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“E”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material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represents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that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projection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561080">
              <a:lnSpc>
                <a:spcPts val="228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351"> 
				</p:cNvPr>
          <p:cNvSpPr/>
          <p:nvPr/>
        </p:nvSpPr>
        <p:spPr>
          <a:xfrm>
            <a:off x="133350" y="4210050"/>
            <a:ext cx="8763000" cy="371475"/>
          </a:xfrm>
          <a:custGeom>
            <a:avLst/>
            <a:gdLst>
              <a:gd name="connsiteX0" fmla="*/ 20408 w 8763000"/>
              <a:gd name="connsiteY0" fmla="*/ 21259 h 371475"/>
              <a:gd name="connsiteX1" fmla="*/ 8761120 w 8763000"/>
              <a:gd name="connsiteY1" fmla="*/ 21259 h 371475"/>
              <a:gd name="connsiteX2" fmla="*/ 8761120 w 8763000"/>
              <a:gd name="connsiteY2" fmla="*/ 371081 h 371475"/>
              <a:gd name="connsiteX3" fmla="*/ 20408 w 8763000"/>
              <a:gd name="connsiteY3" fmla="*/ 371081 h 371475"/>
              <a:gd name="connsiteX4" fmla="*/ 20408 w 8763000"/>
              <a:gd name="connsiteY4" fmla="*/ 21259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0" h="371475">
                <a:moveTo>
                  <a:pt x="20408" y="21259"/>
                </a:moveTo>
                <a:lnTo>
                  <a:pt x="8761120" y="21259"/>
                </a:lnTo>
                <a:lnTo>
                  <a:pt x="8761120" y="371081"/>
                </a:lnTo>
                <a:lnTo>
                  <a:pt x="20408" y="371081"/>
                </a:lnTo>
                <a:lnTo>
                  <a:pt x="20408" y="212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Freeform 352"> 
				</p:cNvPr>
          <p:cNvSpPr/>
          <p:nvPr/>
        </p:nvSpPr>
        <p:spPr>
          <a:xfrm>
            <a:off x="123825" y="609600"/>
            <a:ext cx="8772525" cy="371475"/>
          </a:xfrm>
          <a:custGeom>
            <a:avLst/>
            <a:gdLst>
              <a:gd name="connsiteX0" fmla="*/ 27939 w 8772525"/>
              <a:gd name="connsiteY0" fmla="*/ 21310 h 371475"/>
              <a:gd name="connsiteX1" fmla="*/ 8768664 w 8772525"/>
              <a:gd name="connsiteY1" fmla="*/ 21310 h 371475"/>
              <a:gd name="connsiteX2" fmla="*/ 8768664 w 8772525"/>
              <a:gd name="connsiteY2" fmla="*/ 371132 h 371475"/>
              <a:gd name="connsiteX3" fmla="*/ 27939 w 8772525"/>
              <a:gd name="connsiteY3" fmla="*/ 371132 h 371475"/>
              <a:gd name="connsiteX4" fmla="*/ 27939 w 8772525"/>
              <a:gd name="connsiteY4" fmla="*/ 2131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525" h="371475">
                <a:moveTo>
                  <a:pt x="27939" y="21310"/>
                </a:moveTo>
                <a:lnTo>
                  <a:pt x="8768664" y="21310"/>
                </a:lnTo>
                <a:lnTo>
                  <a:pt x="8768664" y="371132"/>
                </a:lnTo>
                <a:lnTo>
                  <a:pt x="27939" y="371132"/>
                </a:lnTo>
                <a:lnTo>
                  <a:pt x="27939" y="2131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355" name="Picture 35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356" name="Picture 35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4229100"/>
            <a:ext cx="8877300" cy="2305050"/>
          </a:xfrm>
          <a:prstGeom prst="rect">
            <a:avLst/>
          </a:prstGeom>
        </p:spPr>
      </p:pic>
      <p:pic>
        <p:nvPicPr>
          <p:cNvPr id="357" name="Picture 357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628650"/>
            <a:ext cx="8877300" cy="2743200"/>
          </a:xfrm>
          <a:prstGeom prst="rect">
            <a:avLst/>
          </a:prstGeom>
        </p:spPr>
      </p:pic>
      <p:pic>
        <p:nvPicPr>
          <p:cNvPr id="358" name="Picture 358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0" y="3419475"/>
            <a:ext cx="1352550" cy="704850"/>
          </a:xfrm>
          <a:prstGeom prst="rect">
            <a:avLst/>
          </a:prstGeom>
        </p:spPr>
      </p:pic>
      <p:sp>
        <p:nvSpPr>
          <p:cNvPr id="358" name="TextBox 358"/>
          <p:cNvSpPr txBox="1"/>
          <p:nvPr/>
        </p:nvSpPr>
        <p:spPr>
          <a:xfrm>
            <a:off x="777240" y="98412"/>
            <a:ext cx="7732798" cy="60754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Current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status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goal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Collaboration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Model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48909">
              <a:lnSpc>
                <a:spcPts val="3381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Current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Status</a:t>
            </a:r>
          </a:p>
          <a:p>
            <a:pPr indent="42249">
              <a:lnSpc>
                <a:spcPts val="3436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Received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many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inquiries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from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players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various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types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8369">
              <a:lnSpc>
                <a:spcPts val="3765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Inquiries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from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approx.</a:t>
            </a:r>
            <a:r>
              <a:rPr lang="en-US" altLang="zh-CN" sz="1997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400</a:t>
            </a: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providers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7226">
              <a:lnSpc>
                <a:spcPts val="378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Concluded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NDA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approx.</a:t>
            </a:r>
            <a:r>
              <a:rPr lang="en-US" altLang="zh-CN" sz="1997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150</a:t>
            </a: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providers</a:t>
            </a:r>
          </a:p>
          <a:p>
            <a:pPr indent="6190456">
              <a:lnSpc>
                <a:spcPts val="230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Oct,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2014）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59722">
              <a:lnSpc>
                <a:spcPts val="3057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Goal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Hikari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Collaboration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Model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0665">
              <a:lnSpc>
                <a:spcPts val="4083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Reduce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marketing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cost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147">
              <a:lnSpc>
                <a:spcPts val="3799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Stir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demands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shifting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model</a:t>
            </a:r>
          </a:p>
          <a:p>
            <a:pPr indent="68648">
              <a:lnSpc>
                <a:spcPts val="288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from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B2C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B2B2C</a:t>
            </a:r>
          </a:p>
        </p:txBody>
      </p:sp>
      <p:sp>
        <p:nvSpPr>
          <p:cNvPr id="359" name="TextBox 359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60" name="TextBox 360"/>
          <p:cNvSpPr txBox="1"/>
          <p:nvPr/>
        </p:nvSpPr>
        <p:spPr>
          <a:xfrm>
            <a:off x="42868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19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61" name="TextBox 361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Freeform 362"> 
				</p:cNvPr>
          <p:cNvSpPr/>
          <p:nvPr/>
        </p:nvSpPr>
        <p:spPr>
          <a:xfrm>
            <a:off x="809625" y="2543175"/>
            <a:ext cx="285750" cy="285750"/>
          </a:xfrm>
          <a:custGeom>
            <a:avLst/>
            <a:gdLst>
              <a:gd name="connsiteX0" fmla="*/ 11417 w 285750"/>
              <a:gd name="connsiteY0" fmla="*/ 14833 h 285750"/>
              <a:gd name="connsiteX1" fmla="*/ 285940 w 285750"/>
              <a:gd name="connsiteY1" fmla="*/ 14833 h 285750"/>
              <a:gd name="connsiteX2" fmla="*/ 285940 w 285750"/>
              <a:gd name="connsiteY2" fmla="*/ 289356 h 285750"/>
              <a:gd name="connsiteX3" fmla="*/ 11417 w 285750"/>
              <a:gd name="connsiteY3" fmla="*/ 289356 h 285750"/>
              <a:gd name="connsiteX4" fmla="*/ 11417 w 285750"/>
              <a:gd name="connsiteY4" fmla="*/ 14833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285750">
                <a:moveTo>
                  <a:pt x="11417" y="14833"/>
                </a:moveTo>
                <a:lnTo>
                  <a:pt x="285940" y="14833"/>
                </a:lnTo>
                <a:lnTo>
                  <a:pt x="285940" y="289356"/>
                </a:lnTo>
                <a:lnTo>
                  <a:pt x="11417" y="289356"/>
                </a:lnTo>
                <a:lnTo>
                  <a:pt x="11417" y="14833"/>
                </a:lnTo>
                <a:close/>
              </a:path>
            </a:pathLst>
          </a:custGeom>
          <a:solidFill>
            <a:srgbClr val="f6944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reeform 363"> 
				</p:cNvPr>
          <p:cNvSpPr/>
          <p:nvPr/>
        </p:nvSpPr>
        <p:spPr>
          <a:xfrm>
            <a:off x="809625" y="3286125"/>
            <a:ext cx="285750" cy="285750"/>
          </a:xfrm>
          <a:custGeom>
            <a:avLst/>
            <a:gdLst>
              <a:gd name="connsiteX0" fmla="*/ 11417 w 285750"/>
              <a:gd name="connsiteY0" fmla="*/ 12369 h 285750"/>
              <a:gd name="connsiteX1" fmla="*/ 285940 w 285750"/>
              <a:gd name="connsiteY1" fmla="*/ 12369 h 285750"/>
              <a:gd name="connsiteX2" fmla="*/ 285940 w 285750"/>
              <a:gd name="connsiteY2" fmla="*/ 286892 h 285750"/>
              <a:gd name="connsiteX3" fmla="*/ 11417 w 285750"/>
              <a:gd name="connsiteY3" fmla="*/ 286892 h 285750"/>
              <a:gd name="connsiteX4" fmla="*/ 11417 w 285750"/>
              <a:gd name="connsiteY4" fmla="*/ 12369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0" h="285750">
                <a:moveTo>
                  <a:pt x="11417" y="12369"/>
                </a:moveTo>
                <a:lnTo>
                  <a:pt x="285940" y="12369"/>
                </a:lnTo>
                <a:lnTo>
                  <a:pt x="285940" y="286892"/>
                </a:lnTo>
                <a:lnTo>
                  <a:pt x="11417" y="286892"/>
                </a:lnTo>
                <a:lnTo>
                  <a:pt x="11417" y="12369"/>
                </a:lnTo>
                <a:close/>
              </a:path>
            </a:pathLst>
          </a:custGeom>
          <a:solidFill>
            <a:srgbClr val="f6944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Freeform 364"> 
				</p:cNvPr>
          <p:cNvSpPr/>
          <p:nvPr/>
        </p:nvSpPr>
        <p:spPr>
          <a:xfrm>
            <a:off x="809625" y="4448175"/>
            <a:ext cx="7943850" cy="19050"/>
          </a:xfrm>
          <a:custGeom>
            <a:avLst/>
            <a:gdLst>
              <a:gd name="connsiteX0" fmla="*/ 11419 w 7943850"/>
              <a:gd name="connsiteY0" fmla="*/ 18638 h 19050"/>
              <a:gd name="connsiteX1" fmla="*/ 7938835 w 7943850"/>
              <a:gd name="connsiteY1" fmla="*/ 1863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43850" h="19050">
                <a:moveTo>
                  <a:pt x="11419" y="18638"/>
                </a:moveTo>
                <a:lnTo>
                  <a:pt x="7938835" y="18638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reeform 365"> 
				</p:cNvPr>
          <p:cNvSpPr/>
          <p:nvPr/>
        </p:nvSpPr>
        <p:spPr>
          <a:xfrm>
            <a:off x="809625" y="2428875"/>
            <a:ext cx="7943850" cy="19050"/>
          </a:xfrm>
          <a:custGeom>
            <a:avLst/>
            <a:gdLst>
              <a:gd name="connsiteX0" fmla="*/ 11419 w 7943850"/>
              <a:gd name="connsiteY0" fmla="*/ 11872 h 19050"/>
              <a:gd name="connsiteX1" fmla="*/ 7938835 w 7943850"/>
              <a:gd name="connsiteY1" fmla="*/ 1187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43850" h="19050">
                <a:moveTo>
                  <a:pt x="11419" y="11872"/>
                </a:moveTo>
                <a:lnTo>
                  <a:pt x="7938835" y="11872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 366"> 
				</p:cNvPr>
          <p:cNvSpPr/>
          <p:nvPr/>
        </p:nvSpPr>
        <p:spPr>
          <a:xfrm>
            <a:off x="809625" y="5743575"/>
            <a:ext cx="7943850" cy="19050"/>
          </a:xfrm>
          <a:custGeom>
            <a:avLst/>
            <a:gdLst>
              <a:gd name="connsiteX0" fmla="*/ 11419 w 7943850"/>
              <a:gd name="connsiteY0" fmla="*/ 11865 h 19050"/>
              <a:gd name="connsiteX1" fmla="*/ 7938835 w 7943850"/>
              <a:gd name="connsiteY1" fmla="*/ 1186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43850" h="19050">
                <a:moveTo>
                  <a:pt x="11419" y="11865"/>
                </a:moveTo>
                <a:lnTo>
                  <a:pt x="7938835" y="11865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" name="Picture 36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2047875"/>
          </a:xfrm>
          <a:prstGeom prst="rect">
            <a:avLst/>
          </a:prstGeom>
        </p:spPr>
      </p:pic>
      <p:pic>
        <p:nvPicPr>
          <p:cNvPr id="369" name="Picture 36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370" name="Picture 37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162175"/>
            <a:ext cx="266700" cy="257175"/>
          </a:xfrm>
          <a:prstGeom prst="rect">
            <a:avLst/>
          </a:prstGeom>
        </p:spPr>
      </p:pic>
      <p:pic>
        <p:nvPicPr>
          <p:cNvPr id="371" name="Picture 371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3676650"/>
            <a:ext cx="180975" cy="171450"/>
          </a:xfrm>
          <a:prstGeom prst="rect">
            <a:avLst/>
          </a:prstGeom>
        </p:spPr>
      </p:pic>
      <p:pic>
        <p:nvPicPr>
          <p:cNvPr id="372" name="Picture 372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4171950"/>
            <a:ext cx="266700" cy="257175"/>
          </a:xfrm>
          <a:prstGeom prst="rect">
            <a:avLst/>
          </a:prstGeom>
        </p:spPr>
      </p:pic>
      <p:pic>
        <p:nvPicPr>
          <p:cNvPr id="373" name="Picture 373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5476875"/>
            <a:ext cx="266700" cy="266700"/>
          </a:xfrm>
          <a:prstGeom prst="rect">
            <a:avLst/>
          </a:prstGeom>
        </p:spPr>
      </p:pic>
      <p:pic>
        <p:nvPicPr>
          <p:cNvPr id="374" name="Picture 374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" y="4572000"/>
            <a:ext cx="180975" cy="180975"/>
          </a:xfrm>
          <a:prstGeom prst="rect">
            <a:avLst/>
          </a:prstGeom>
        </p:spPr>
      </p:pic>
      <p:pic>
        <p:nvPicPr>
          <p:cNvPr id="375" name="Picture 375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850" y="5162550"/>
            <a:ext cx="180975" cy="171450"/>
          </a:xfrm>
          <a:prstGeom prst="rect">
            <a:avLst/>
          </a:prstGeom>
        </p:spPr>
      </p:pic>
      <p:pic>
        <p:nvPicPr>
          <p:cNvPr id="376" name="Picture 376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375" y="5838825"/>
            <a:ext cx="180975" cy="171450"/>
          </a:xfrm>
          <a:prstGeom prst="rect">
            <a:avLst/>
          </a:prstGeom>
        </p:spPr>
      </p:pic>
      <p:pic>
        <p:nvPicPr>
          <p:cNvPr id="377" name="Picture 377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425" y="2981325"/>
            <a:ext cx="171450" cy="171450"/>
          </a:xfrm>
          <a:prstGeom prst="rect">
            <a:avLst/>
          </a:prstGeom>
        </p:spPr>
      </p:pic>
      <p:sp>
        <p:nvSpPr>
          <p:cNvPr id="377" name="TextBox 377"/>
          <p:cNvSpPr txBox="1"/>
          <p:nvPr/>
        </p:nvSpPr>
        <p:spPr>
          <a:xfrm>
            <a:off x="775008" y="107937"/>
            <a:ext cx="7372375" cy="2328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“Towards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Next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Stage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2.0”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3229">
              <a:lnSpc>
                <a:spcPts val="2571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Delay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profit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growth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despite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progress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transformation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structure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structure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61770">
              <a:lnSpc>
                <a:spcPts val="2112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Restart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growth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profits</a:t>
            </a:r>
          </a:p>
          <a:p>
            <a:pPr indent="1852113">
              <a:lnSpc>
                <a:spcPts val="2861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announcement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results,</a:t>
            </a:r>
          </a:p>
          <a:p>
            <a:pPr indent="784590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will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upgrade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strategy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“Towards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Next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Stage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2.0”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1290">
              <a:lnSpc>
                <a:spcPts val="3525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Continuous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Enhancement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Fundamental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Strategies</a:t>
            </a:r>
          </a:p>
        </p:txBody>
      </p:sp>
      <p:sp>
        <p:nvSpPr>
          <p:cNvPr id="378" name="TextBox 378"/>
          <p:cNvSpPr txBox="1"/>
          <p:nvPr/>
        </p:nvSpPr>
        <p:spPr>
          <a:xfrm>
            <a:off x="844003" y="2538373"/>
            <a:ext cx="228600" cy="1039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Ⅰ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830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Ⅱ</a:t>
            </a:r>
          </a:p>
        </p:txBody>
      </p:sp>
      <p:sp>
        <p:nvSpPr>
          <p:cNvPr id="379" name="TextBox 379"/>
          <p:cNvSpPr txBox="1"/>
          <p:nvPr/>
        </p:nvSpPr>
        <p:spPr>
          <a:xfrm>
            <a:off x="1233277" y="2530767"/>
            <a:ext cx="7559605" cy="1359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Accelerate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Speed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Profit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Generation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“Global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Services”</a:t>
            </a:r>
          </a:p>
          <a:p>
            <a:pPr indent="120225">
              <a:lnSpc>
                <a:spcPts val="2458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Continuous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anticipatory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investments,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Combining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strengths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group,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Acceleration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operational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optimization</a:t>
            </a:r>
          </a:p>
          <a:p>
            <a:pPr indent="0">
              <a:lnSpc>
                <a:spcPts val="3181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Enhance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Profitability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Network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</a:t>
            </a:r>
          </a:p>
          <a:p>
            <a:pPr indent="111081">
              <a:lnSpc>
                <a:spcPts val="2452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Cost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reduction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all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processes,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collaboration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various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industry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partners</a:t>
            </a:r>
          </a:p>
        </p:txBody>
      </p:sp>
      <p:sp>
        <p:nvSpPr>
          <p:cNvPr id="380" name="TextBox 380"/>
          <p:cNvSpPr txBox="1"/>
          <p:nvPr/>
        </p:nvSpPr>
        <p:spPr>
          <a:xfrm>
            <a:off x="861768" y="4108016"/>
            <a:ext cx="7592361" cy="2466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Expansion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B2B2X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</a:p>
          <a:p>
            <a:pPr indent="462448">
              <a:lnSpc>
                <a:spcPts val="284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Support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model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transformation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our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clients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“Value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Partner”</a:t>
            </a:r>
          </a:p>
          <a:p>
            <a:pPr indent="598559">
              <a:lnSpc>
                <a:spcPts val="192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Vitalization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Local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Economies,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innovation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towards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2020,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etc.</a:t>
            </a:r>
          </a:p>
          <a:p>
            <a:pPr indent="462245">
              <a:lnSpc>
                <a:spcPts val="25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Enhance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NTT’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security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business,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essential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safe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secure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society</a:t>
            </a:r>
          </a:p>
          <a:p>
            <a:pPr indent="193">
              <a:lnSpc>
                <a:spcPts val="300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Earnings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Per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Share</a:t>
            </a:r>
          </a:p>
          <a:p>
            <a:pPr indent="462641">
              <a:lnSpc>
                <a:spcPts val="248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goals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based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results</a:t>
            </a:r>
          </a:p>
          <a:p>
            <a:pPr indent="608571">
              <a:lnSpc>
                <a:spcPts val="2118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raise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EPS,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will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continuously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work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share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buy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backs,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will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more</a:t>
            </a:r>
          </a:p>
          <a:p>
            <a:pPr indent="608571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focus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business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management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increase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net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profit</a:t>
            </a:r>
          </a:p>
        </p:txBody>
      </p:sp>
      <p:sp>
        <p:nvSpPr>
          <p:cNvPr id="381" name="TextBox 381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382" name="TextBox 382"/>
          <p:cNvSpPr txBox="1"/>
          <p:nvPr/>
        </p:nvSpPr>
        <p:spPr>
          <a:xfrm>
            <a:off x="42868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383" name="TextBox 383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Freeform 384"> 
				</p:cNvPr>
          <p:cNvSpPr/>
          <p:nvPr/>
        </p:nvSpPr>
        <p:spPr>
          <a:xfrm>
            <a:off x="1333500" y="3343275"/>
            <a:ext cx="7696200" cy="19050"/>
          </a:xfrm>
          <a:custGeom>
            <a:avLst/>
            <a:gdLst>
              <a:gd name="connsiteX0" fmla="*/ 16988 w 7696200"/>
              <a:gd name="connsiteY0" fmla="*/ 13717 h 19050"/>
              <a:gd name="connsiteX1" fmla="*/ 7689985 w 7696200"/>
              <a:gd name="connsiteY1" fmla="*/ 1371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0" h="19050">
                <a:moveTo>
                  <a:pt x="16988" y="13717"/>
                </a:moveTo>
                <a:lnTo>
                  <a:pt x="7689985" y="13717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5"/>
          <p:cNvSpPr txBox="1"/>
          <p:nvPr/>
        </p:nvSpPr>
        <p:spPr>
          <a:xfrm>
            <a:off x="6074952" y="2946747"/>
            <a:ext cx="1094184" cy="3569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810"/>
              </a:lnSpc>
            </a:pPr>
            <a:r>
              <a:rPr lang="en-US" altLang="zh-CN" sz="2147" dirty="0" smtClean="0">
                <a:solidFill>
                  <a:srgbClr val="575757"/>
                </a:solidFill>
                <a:latin typeface="Times New Roman" charset="0"/>
                <a:cs typeface="Times New Roman" charset="0"/>
              </a:rPr>
              <a:t>Appendix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Freeform 386"> 
				</p:cNvPr>
          <p:cNvSpPr/>
          <p:nvPr/>
        </p:nvSpPr>
        <p:spPr>
          <a:xfrm>
            <a:off x="3114675" y="1000125"/>
            <a:ext cx="5848350" cy="4943475"/>
          </a:xfrm>
          <a:custGeom>
            <a:avLst/>
            <a:gdLst>
              <a:gd name="connsiteX0" fmla="*/ 17165 w 5848350"/>
              <a:gd name="connsiteY0" fmla="*/ 81474 h 4943475"/>
              <a:gd name="connsiteX1" fmla="*/ 84132 w 5848350"/>
              <a:gd name="connsiteY1" fmla="*/ 14507 h 4943475"/>
              <a:gd name="connsiteX2" fmla="*/ 5782851 w 5848350"/>
              <a:gd name="connsiteY2" fmla="*/ 14507 h 4943475"/>
              <a:gd name="connsiteX3" fmla="*/ 5849818 w 5848350"/>
              <a:gd name="connsiteY3" fmla="*/ 81474 h 4943475"/>
              <a:gd name="connsiteX4" fmla="*/ 5849818 w 5848350"/>
              <a:gd name="connsiteY4" fmla="*/ 4882189 h 4943475"/>
              <a:gd name="connsiteX5" fmla="*/ 5782851 w 5848350"/>
              <a:gd name="connsiteY5" fmla="*/ 4949156 h 4943475"/>
              <a:gd name="connsiteX6" fmla="*/ 84132 w 5848350"/>
              <a:gd name="connsiteY6" fmla="*/ 4949156 h 4943475"/>
              <a:gd name="connsiteX7" fmla="*/ 17165 w 5848350"/>
              <a:gd name="connsiteY7" fmla="*/ 4882189 h 4943475"/>
              <a:gd name="connsiteX8" fmla="*/ 17165 w 5848350"/>
              <a:gd name="connsiteY8" fmla="*/ 81474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350" h="4943475">
                <a:moveTo>
                  <a:pt x="17165" y="81474"/>
                </a:moveTo>
                <a:cubicBezTo>
                  <a:pt x="17165" y="44492"/>
                  <a:pt x="47150" y="14507"/>
                  <a:pt x="84132" y="14507"/>
                </a:cubicBezTo>
                <a:lnTo>
                  <a:pt x="5782851" y="14507"/>
                </a:lnTo>
                <a:cubicBezTo>
                  <a:pt x="5819834" y="14507"/>
                  <a:pt x="5849818" y="44492"/>
                  <a:pt x="5849818" y="81474"/>
                </a:cubicBezTo>
                <a:lnTo>
                  <a:pt x="5849818" y="4882189"/>
                </a:lnTo>
                <a:cubicBezTo>
                  <a:pt x="5849818" y="4919171"/>
                  <a:pt x="5819834" y="4949156"/>
                  <a:pt x="5782851" y="4949156"/>
                </a:cubicBezTo>
                <a:lnTo>
                  <a:pt x="84132" y="4949156"/>
                </a:lnTo>
                <a:cubicBezTo>
                  <a:pt x="47150" y="4949156"/>
                  <a:pt x="17165" y="4919171"/>
                  <a:pt x="17165" y="4882189"/>
                </a:cubicBezTo>
                <a:lnTo>
                  <a:pt x="17165" y="814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Freeform 387"> 
				</p:cNvPr>
          <p:cNvSpPr/>
          <p:nvPr/>
        </p:nvSpPr>
        <p:spPr>
          <a:xfrm>
            <a:off x="5686425" y="4829175"/>
            <a:ext cx="1447800" cy="685800"/>
          </a:xfrm>
          <a:custGeom>
            <a:avLst/>
            <a:gdLst>
              <a:gd name="connsiteX0" fmla="*/ 9868 w 1447800"/>
              <a:gd name="connsiteY0" fmla="*/ 13093 h 685800"/>
              <a:gd name="connsiteX1" fmla="*/ 1449730 w 1447800"/>
              <a:gd name="connsiteY1" fmla="*/ 13093 h 685800"/>
              <a:gd name="connsiteX2" fmla="*/ 1449730 w 1447800"/>
              <a:gd name="connsiteY2" fmla="*/ 689889 h 685800"/>
              <a:gd name="connsiteX3" fmla="*/ 9868 w 1447800"/>
              <a:gd name="connsiteY3" fmla="*/ 689889 h 685800"/>
              <a:gd name="connsiteX4" fmla="*/ 9868 w 1447800"/>
              <a:gd name="connsiteY4" fmla="*/ 13093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685800">
                <a:moveTo>
                  <a:pt x="9868" y="13093"/>
                </a:moveTo>
                <a:lnTo>
                  <a:pt x="1449730" y="13093"/>
                </a:lnTo>
                <a:lnTo>
                  <a:pt x="1449730" y="689889"/>
                </a:lnTo>
                <a:lnTo>
                  <a:pt x="9868" y="689889"/>
                </a:lnTo>
                <a:lnTo>
                  <a:pt x="9868" y="13093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reeform 388"> 
				</p:cNvPr>
          <p:cNvSpPr/>
          <p:nvPr/>
        </p:nvSpPr>
        <p:spPr>
          <a:xfrm>
            <a:off x="4010025" y="2343150"/>
            <a:ext cx="1447800" cy="3171825"/>
          </a:xfrm>
          <a:custGeom>
            <a:avLst/>
            <a:gdLst>
              <a:gd name="connsiteX0" fmla="*/ 16544 w 1447800"/>
              <a:gd name="connsiteY0" fmla="*/ 19860 h 3171825"/>
              <a:gd name="connsiteX1" fmla="*/ 25955 w 1447800"/>
              <a:gd name="connsiteY1" fmla="*/ 10449 h 3171825"/>
              <a:gd name="connsiteX2" fmla="*/ 1446983 w 1447800"/>
              <a:gd name="connsiteY2" fmla="*/ 10449 h 3171825"/>
              <a:gd name="connsiteX3" fmla="*/ 1456407 w 1447800"/>
              <a:gd name="connsiteY3" fmla="*/ 19860 h 3171825"/>
              <a:gd name="connsiteX4" fmla="*/ 1456407 w 1447800"/>
              <a:gd name="connsiteY4" fmla="*/ 3166501 h 3171825"/>
              <a:gd name="connsiteX5" fmla="*/ 1446983 w 1447800"/>
              <a:gd name="connsiteY5" fmla="*/ 3175924 h 3171825"/>
              <a:gd name="connsiteX6" fmla="*/ 25955 w 1447800"/>
              <a:gd name="connsiteY6" fmla="*/ 3175924 h 3171825"/>
              <a:gd name="connsiteX7" fmla="*/ 16544 w 1447800"/>
              <a:gd name="connsiteY7" fmla="*/ 3166501 h 3171825"/>
              <a:gd name="connsiteX8" fmla="*/ 16544 w 1447800"/>
              <a:gd name="connsiteY8" fmla="*/ 19860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3171825">
                <a:moveTo>
                  <a:pt x="16544" y="19860"/>
                </a:moveTo>
                <a:cubicBezTo>
                  <a:pt x="16544" y="14653"/>
                  <a:pt x="20760" y="10449"/>
                  <a:pt x="25955" y="10449"/>
                </a:cubicBezTo>
                <a:lnTo>
                  <a:pt x="1446983" y="10449"/>
                </a:lnTo>
                <a:cubicBezTo>
                  <a:pt x="1452190" y="10449"/>
                  <a:pt x="1456407" y="14653"/>
                  <a:pt x="1456407" y="19860"/>
                </a:cubicBezTo>
                <a:lnTo>
                  <a:pt x="1456407" y="3166501"/>
                </a:lnTo>
                <a:cubicBezTo>
                  <a:pt x="1456407" y="3171708"/>
                  <a:pt x="1452190" y="3175924"/>
                  <a:pt x="1446983" y="3175924"/>
                </a:cubicBezTo>
                <a:lnTo>
                  <a:pt x="25955" y="3175924"/>
                </a:lnTo>
                <a:cubicBezTo>
                  <a:pt x="20760" y="3175924"/>
                  <a:pt x="16544" y="3171708"/>
                  <a:pt x="16544" y="3166501"/>
                </a:cubicBezTo>
                <a:lnTo>
                  <a:pt x="16544" y="198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Freeform 389"> 
				</p:cNvPr>
          <p:cNvSpPr/>
          <p:nvPr/>
        </p:nvSpPr>
        <p:spPr>
          <a:xfrm>
            <a:off x="1257300" y="1914525"/>
            <a:ext cx="1457325" cy="3600450"/>
          </a:xfrm>
          <a:custGeom>
            <a:avLst/>
            <a:gdLst>
              <a:gd name="connsiteX0" fmla="*/ 11409 w 1457325"/>
              <a:gd name="connsiteY0" fmla="*/ 28234 h 3600450"/>
              <a:gd name="connsiteX1" fmla="*/ 20706 w 1457325"/>
              <a:gd name="connsiteY1" fmla="*/ 18938 h 3600450"/>
              <a:gd name="connsiteX2" fmla="*/ 1451500 w 1457325"/>
              <a:gd name="connsiteY2" fmla="*/ 18938 h 3600450"/>
              <a:gd name="connsiteX3" fmla="*/ 1460797 w 1457325"/>
              <a:gd name="connsiteY3" fmla="*/ 28234 h 3600450"/>
              <a:gd name="connsiteX4" fmla="*/ 1460797 w 1457325"/>
              <a:gd name="connsiteY4" fmla="*/ 3595258 h 3600450"/>
              <a:gd name="connsiteX5" fmla="*/ 1451500 w 1457325"/>
              <a:gd name="connsiteY5" fmla="*/ 3604542 h 3600450"/>
              <a:gd name="connsiteX6" fmla="*/ 20706 w 1457325"/>
              <a:gd name="connsiteY6" fmla="*/ 3604542 h 3600450"/>
              <a:gd name="connsiteX7" fmla="*/ 11409 w 1457325"/>
              <a:gd name="connsiteY7" fmla="*/ 3595258 h 3600450"/>
              <a:gd name="connsiteX8" fmla="*/ 11409 w 1457325"/>
              <a:gd name="connsiteY8" fmla="*/ 28234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7325" h="3600450">
                <a:moveTo>
                  <a:pt x="11409" y="28234"/>
                </a:moveTo>
                <a:cubicBezTo>
                  <a:pt x="11409" y="23104"/>
                  <a:pt x="15575" y="18938"/>
                  <a:pt x="20706" y="18938"/>
                </a:cubicBezTo>
                <a:lnTo>
                  <a:pt x="1451500" y="18938"/>
                </a:lnTo>
                <a:cubicBezTo>
                  <a:pt x="1456631" y="18938"/>
                  <a:pt x="1460797" y="23104"/>
                  <a:pt x="1460797" y="28234"/>
                </a:cubicBezTo>
                <a:lnTo>
                  <a:pt x="1460797" y="3595258"/>
                </a:lnTo>
                <a:cubicBezTo>
                  <a:pt x="1460797" y="3600389"/>
                  <a:pt x="1456631" y="3604542"/>
                  <a:pt x="1451500" y="3604542"/>
                </a:cubicBezTo>
                <a:lnTo>
                  <a:pt x="20706" y="3604542"/>
                </a:lnTo>
                <a:cubicBezTo>
                  <a:pt x="15575" y="3604542"/>
                  <a:pt x="11409" y="3600389"/>
                  <a:pt x="11409" y="3595258"/>
                </a:cubicBezTo>
                <a:lnTo>
                  <a:pt x="11409" y="282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Freeform 390"> 
				</p:cNvPr>
          <p:cNvSpPr/>
          <p:nvPr/>
        </p:nvSpPr>
        <p:spPr>
          <a:xfrm>
            <a:off x="7372350" y="4724400"/>
            <a:ext cx="1447800" cy="790575"/>
          </a:xfrm>
          <a:custGeom>
            <a:avLst/>
            <a:gdLst>
              <a:gd name="connsiteX0" fmla="*/ 14731 w 1447800"/>
              <a:gd name="connsiteY0" fmla="*/ 13474 h 790575"/>
              <a:gd name="connsiteX1" fmla="*/ 1454594 w 1447800"/>
              <a:gd name="connsiteY1" fmla="*/ 13474 h 790575"/>
              <a:gd name="connsiteX2" fmla="*/ 1454594 w 1447800"/>
              <a:gd name="connsiteY2" fmla="*/ 794677 h 790575"/>
              <a:gd name="connsiteX3" fmla="*/ 14731 w 1447800"/>
              <a:gd name="connsiteY3" fmla="*/ 794677 h 790575"/>
              <a:gd name="connsiteX4" fmla="*/ 14731 w 1447800"/>
              <a:gd name="connsiteY4" fmla="*/ 13474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790575">
                <a:moveTo>
                  <a:pt x="14731" y="13474"/>
                </a:moveTo>
                <a:lnTo>
                  <a:pt x="1454594" y="13474"/>
                </a:lnTo>
                <a:lnTo>
                  <a:pt x="1454594" y="794677"/>
                </a:lnTo>
                <a:lnTo>
                  <a:pt x="14731" y="794677"/>
                </a:lnTo>
                <a:lnTo>
                  <a:pt x="14731" y="134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reeform 391"> 
				</p:cNvPr>
          <p:cNvSpPr/>
          <p:nvPr/>
        </p:nvSpPr>
        <p:spPr>
          <a:xfrm>
            <a:off x="3114675" y="895350"/>
            <a:ext cx="5848350" cy="323850"/>
          </a:xfrm>
          <a:custGeom>
            <a:avLst/>
            <a:gdLst>
              <a:gd name="connsiteX0" fmla="*/ 17165 w 5848350"/>
              <a:gd name="connsiteY0" fmla="*/ 38599 h 323850"/>
              <a:gd name="connsiteX1" fmla="*/ 42400 w 5848350"/>
              <a:gd name="connsiteY1" fmla="*/ 13364 h 323850"/>
              <a:gd name="connsiteX2" fmla="*/ 5824583 w 5848350"/>
              <a:gd name="connsiteY2" fmla="*/ 13364 h 323850"/>
              <a:gd name="connsiteX3" fmla="*/ 5849818 w 5848350"/>
              <a:gd name="connsiteY3" fmla="*/ 38599 h 323850"/>
              <a:gd name="connsiteX4" fmla="*/ 5849818 w 5848350"/>
              <a:gd name="connsiteY4" fmla="*/ 304054 h 323850"/>
              <a:gd name="connsiteX5" fmla="*/ 5824583 w 5848350"/>
              <a:gd name="connsiteY5" fmla="*/ 329276 h 323850"/>
              <a:gd name="connsiteX6" fmla="*/ 42400 w 5848350"/>
              <a:gd name="connsiteY6" fmla="*/ 329276 h 323850"/>
              <a:gd name="connsiteX7" fmla="*/ 17165 w 5848350"/>
              <a:gd name="connsiteY7" fmla="*/ 304054 h 323850"/>
              <a:gd name="connsiteX8" fmla="*/ 17165 w 5848350"/>
              <a:gd name="connsiteY8" fmla="*/ 38599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350" h="323850">
                <a:moveTo>
                  <a:pt x="17165" y="38599"/>
                </a:moveTo>
                <a:cubicBezTo>
                  <a:pt x="17165" y="24667"/>
                  <a:pt x="28455" y="13364"/>
                  <a:pt x="42400" y="13364"/>
                </a:cubicBezTo>
                <a:lnTo>
                  <a:pt x="5824583" y="13364"/>
                </a:lnTo>
                <a:cubicBezTo>
                  <a:pt x="5838515" y="13364"/>
                  <a:pt x="5849818" y="24667"/>
                  <a:pt x="5849818" y="38599"/>
                </a:cubicBezTo>
                <a:lnTo>
                  <a:pt x="5849818" y="304054"/>
                </a:lnTo>
                <a:cubicBezTo>
                  <a:pt x="5849818" y="317986"/>
                  <a:pt x="5838515" y="329276"/>
                  <a:pt x="5824583" y="329276"/>
                </a:cubicBezTo>
                <a:lnTo>
                  <a:pt x="42400" y="329276"/>
                </a:lnTo>
                <a:cubicBezTo>
                  <a:pt x="28455" y="329276"/>
                  <a:pt x="17165" y="317986"/>
                  <a:pt x="17165" y="304054"/>
                </a:cubicBezTo>
                <a:lnTo>
                  <a:pt x="17165" y="38599"/>
                </a:lnTo>
                <a:close/>
              </a:path>
            </a:pathLst>
          </a:custGeom>
          <a:solidFill>
            <a:srgbClr val="98cb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Freeform 392"> 
				</p:cNvPr>
          <p:cNvSpPr/>
          <p:nvPr/>
        </p:nvSpPr>
        <p:spPr>
          <a:xfrm>
            <a:off x="3114675" y="895350"/>
            <a:ext cx="5848350" cy="323850"/>
          </a:xfrm>
          <a:custGeom>
            <a:avLst/>
            <a:gdLst>
              <a:gd name="connsiteX0" fmla="*/ 17165 w 5848350"/>
              <a:gd name="connsiteY0" fmla="*/ 38599 h 323850"/>
              <a:gd name="connsiteX1" fmla="*/ 42400 w 5848350"/>
              <a:gd name="connsiteY1" fmla="*/ 13364 h 323850"/>
              <a:gd name="connsiteX2" fmla="*/ 5824583 w 5848350"/>
              <a:gd name="connsiteY2" fmla="*/ 13364 h 323850"/>
              <a:gd name="connsiteX3" fmla="*/ 5849818 w 5848350"/>
              <a:gd name="connsiteY3" fmla="*/ 38599 h 323850"/>
              <a:gd name="connsiteX4" fmla="*/ 5849818 w 5848350"/>
              <a:gd name="connsiteY4" fmla="*/ 304054 h 323850"/>
              <a:gd name="connsiteX5" fmla="*/ 5824583 w 5848350"/>
              <a:gd name="connsiteY5" fmla="*/ 329276 h 323850"/>
              <a:gd name="connsiteX6" fmla="*/ 42400 w 5848350"/>
              <a:gd name="connsiteY6" fmla="*/ 329276 h 323850"/>
              <a:gd name="connsiteX7" fmla="*/ 17165 w 5848350"/>
              <a:gd name="connsiteY7" fmla="*/ 304054 h 323850"/>
              <a:gd name="connsiteX8" fmla="*/ 17165 w 5848350"/>
              <a:gd name="connsiteY8" fmla="*/ 38599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8350" h="323850">
                <a:moveTo>
                  <a:pt x="17165" y="38599"/>
                </a:moveTo>
                <a:cubicBezTo>
                  <a:pt x="17165" y="24667"/>
                  <a:pt x="28455" y="13364"/>
                  <a:pt x="42400" y="13364"/>
                </a:cubicBezTo>
                <a:lnTo>
                  <a:pt x="5824583" y="13364"/>
                </a:lnTo>
                <a:cubicBezTo>
                  <a:pt x="5838515" y="13364"/>
                  <a:pt x="5849818" y="24667"/>
                  <a:pt x="5849818" y="38599"/>
                </a:cubicBezTo>
                <a:lnTo>
                  <a:pt x="5849818" y="304054"/>
                </a:lnTo>
                <a:cubicBezTo>
                  <a:pt x="5849818" y="317986"/>
                  <a:pt x="5838515" y="329276"/>
                  <a:pt x="5824583" y="329276"/>
                </a:cubicBezTo>
                <a:lnTo>
                  <a:pt x="42400" y="329276"/>
                </a:lnTo>
                <a:cubicBezTo>
                  <a:pt x="28455" y="329276"/>
                  <a:pt x="17165" y="317986"/>
                  <a:pt x="17165" y="304054"/>
                </a:cubicBezTo>
                <a:lnTo>
                  <a:pt x="17165" y="385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Freeform 393"> 
				</p:cNvPr>
          <p:cNvSpPr/>
          <p:nvPr/>
        </p:nvSpPr>
        <p:spPr>
          <a:xfrm>
            <a:off x="1276350" y="5543550"/>
            <a:ext cx="1447800" cy="219075"/>
          </a:xfrm>
          <a:custGeom>
            <a:avLst/>
            <a:gdLst>
              <a:gd name="connsiteX0" fmla="*/ 14135 w 1447800"/>
              <a:gd name="connsiteY0" fmla="*/ 14782 h 219075"/>
              <a:gd name="connsiteX1" fmla="*/ 1455585 w 1447800"/>
              <a:gd name="connsiteY1" fmla="*/ 14782 h 219075"/>
              <a:gd name="connsiteX2" fmla="*/ 1455585 w 1447800"/>
              <a:gd name="connsiteY2" fmla="*/ 227177 h 219075"/>
              <a:gd name="connsiteX3" fmla="*/ 14135 w 1447800"/>
              <a:gd name="connsiteY3" fmla="*/ 227177 h 219075"/>
              <a:gd name="connsiteX4" fmla="*/ 14135 w 1447800"/>
              <a:gd name="connsiteY4" fmla="*/ 14782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219075">
                <a:moveTo>
                  <a:pt x="14135" y="14782"/>
                </a:moveTo>
                <a:lnTo>
                  <a:pt x="1455585" y="14782"/>
                </a:lnTo>
                <a:lnTo>
                  <a:pt x="1455585" y="227177"/>
                </a:lnTo>
                <a:lnTo>
                  <a:pt x="14135" y="227177"/>
                </a:lnTo>
                <a:lnTo>
                  <a:pt x="14135" y="147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Freeform 394"> 
				</p:cNvPr>
          <p:cNvSpPr/>
          <p:nvPr/>
        </p:nvSpPr>
        <p:spPr>
          <a:xfrm>
            <a:off x="7391400" y="5543550"/>
            <a:ext cx="1409700" cy="219075"/>
          </a:xfrm>
          <a:custGeom>
            <a:avLst/>
            <a:gdLst>
              <a:gd name="connsiteX0" fmla="*/ 17259 w 1409700"/>
              <a:gd name="connsiteY0" fmla="*/ 14782 h 219075"/>
              <a:gd name="connsiteX1" fmla="*/ 1411084 w 1409700"/>
              <a:gd name="connsiteY1" fmla="*/ 14782 h 219075"/>
              <a:gd name="connsiteX2" fmla="*/ 1411084 w 1409700"/>
              <a:gd name="connsiteY2" fmla="*/ 227177 h 219075"/>
              <a:gd name="connsiteX3" fmla="*/ 17259 w 1409700"/>
              <a:gd name="connsiteY3" fmla="*/ 227177 h 219075"/>
              <a:gd name="connsiteX4" fmla="*/ 17259 w 1409700"/>
              <a:gd name="connsiteY4" fmla="*/ 14782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700" h="219075">
                <a:moveTo>
                  <a:pt x="17259" y="14782"/>
                </a:moveTo>
                <a:lnTo>
                  <a:pt x="1411084" y="14782"/>
                </a:lnTo>
                <a:lnTo>
                  <a:pt x="1411084" y="227177"/>
                </a:lnTo>
                <a:lnTo>
                  <a:pt x="17259" y="227177"/>
                </a:lnTo>
                <a:lnTo>
                  <a:pt x="17259" y="147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Freeform 395"> 
				</p:cNvPr>
          <p:cNvSpPr/>
          <p:nvPr/>
        </p:nvSpPr>
        <p:spPr>
          <a:xfrm>
            <a:off x="4010025" y="5543550"/>
            <a:ext cx="1457325" cy="219075"/>
          </a:xfrm>
          <a:custGeom>
            <a:avLst/>
            <a:gdLst>
              <a:gd name="connsiteX0" fmla="*/ 14960 w 1457325"/>
              <a:gd name="connsiteY0" fmla="*/ 13207 h 219075"/>
              <a:gd name="connsiteX1" fmla="*/ 1462760 w 1457325"/>
              <a:gd name="connsiteY1" fmla="*/ 13207 h 219075"/>
              <a:gd name="connsiteX2" fmla="*/ 1462760 w 1457325"/>
              <a:gd name="connsiteY2" fmla="*/ 227190 h 219075"/>
              <a:gd name="connsiteX3" fmla="*/ 14960 w 1457325"/>
              <a:gd name="connsiteY3" fmla="*/ 227190 h 219075"/>
              <a:gd name="connsiteX4" fmla="*/ 14960 w 1457325"/>
              <a:gd name="connsiteY4" fmla="*/ 13207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7325" h="219075">
                <a:moveTo>
                  <a:pt x="14960" y="13207"/>
                </a:moveTo>
                <a:lnTo>
                  <a:pt x="1462760" y="13207"/>
                </a:lnTo>
                <a:lnTo>
                  <a:pt x="1462760" y="227190"/>
                </a:lnTo>
                <a:lnTo>
                  <a:pt x="14960" y="227190"/>
                </a:lnTo>
                <a:lnTo>
                  <a:pt x="14960" y="1320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Freeform 396"> 
				</p:cNvPr>
          <p:cNvSpPr/>
          <p:nvPr/>
        </p:nvSpPr>
        <p:spPr>
          <a:xfrm>
            <a:off x="5686425" y="5543550"/>
            <a:ext cx="1447800" cy="219075"/>
          </a:xfrm>
          <a:custGeom>
            <a:avLst/>
            <a:gdLst>
              <a:gd name="connsiteX0" fmla="*/ 14630 w 1447800"/>
              <a:gd name="connsiteY0" fmla="*/ 13207 h 219075"/>
              <a:gd name="connsiteX1" fmla="*/ 1456080 w 1447800"/>
              <a:gd name="connsiteY1" fmla="*/ 13207 h 219075"/>
              <a:gd name="connsiteX2" fmla="*/ 1456080 w 1447800"/>
              <a:gd name="connsiteY2" fmla="*/ 227190 h 219075"/>
              <a:gd name="connsiteX3" fmla="*/ 14630 w 1447800"/>
              <a:gd name="connsiteY3" fmla="*/ 227190 h 219075"/>
              <a:gd name="connsiteX4" fmla="*/ 14630 w 1447800"/>
              <a:gd name="connsiteY4" fmla="*/ 13207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219075">
                <a:moveTo>
                  <a:pt x="14630" y="13207"/>
                </a:moveTo>
                <a:lnTo>
                  <a:pt x="1456080" y="13207"/>
                </a:lnTo>
                <a:lnTo>
                  <a:pt x="1456080" y="227190"/>
                </a:lnTo>
                <a:lnTo>
                  <a:pt x="14630" y="227190"/>
                </a:lnTo>
                <a:lnTo>
                  <a:pt x="14630" y="1320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reeform 397"> 
				</p:cNvPr>
          <p:cNvSpPr/>
          <p:nvPr/>
        </p:nvSpPr>
        <p:spPr>
          <a:xfrm>
            <a:off x="4010025" y="3228975"/>
            <a:ext cx="1447800" cy="2286000"/>
          </a:xfrm>
          <a:custGeom>
            <a:avLst/>
            <a:gdLst>
              <a:gd name="connsiteX0" fmla="*/ 15582 w 1447800"/>
              <a:gd name="connsiteY0" fmla="*/ 11290 h 2286000"/>
              <a:gd name="connsiteX1" fmla="*/ 1455445 w 1447800"/>
              <a:gd name="connsiteY1" fmla="*/ 11290 h 2286000"/>
              <a:gd name="connsiteX2" fmla="*/ 1455445 w 1447800"/>
              <a:gd name="connsiteY2" fmla="*/ 2290089 h 2286000"/>
              <a:gd name="connsiteX3" fmla="*/ 15582 w 1447800"/>
              <a:gd name="connsiteY3" fmla="*/ 2290089 h 2286000"/>
              <a:gd name="connsiteX4" fmla="*/ 15582 w 1447800"/>
              <a:gd name="connsiteY4" fmla="*/ 1129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0" h="2286000">
                <a:moveTo>
                  <a:pt x="15582" y="11290"/>
                </a:moveTo>
                <a:lnTo>
                  <a:pt x="1455445" y="11290"/>
                </a:lnTo>
                <a:lnTo>
                  <a:pt x="1455445" y="2290089"/>
                </a:lnTo>
                <a:lnTo>
                  <a:pt x="15582" y="2290089"/>
                </a:lnTo>
                <a:lnTo>
                  <a:pt x="15582" y="112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Freeform 398"> 
				</p:cNvPr>
          <p:cNvSpPr/>
          <p:nvPr/>
        </p:nvSpPr>
        <p:spPr>
          <a:xfrm>
            <a:off x="5686425" y="5276850"/>
            <a:ext cx="1447800" cy="238125"/>
          </a:xfrm>
          <a:custGeom>
            <a:avLst/>
            <a:gdLst>
              <a:gd name="connsiteX0" fmla="*/ 9872 w 1447800"/>
              <a:gd name="connsiteY0" fmla="*/ 16374 h 238125"/>
              <a:gd name="connsiteX1" fmla="*/ 14430 w 1447800"/>
              <a:gd name="connsiteY1" fmla="*/ 11815 h 238125"/>
              <a:gd name="connsiteX2" fmla="*/ 1445175 w 1447800"/>
              <a:gd name="connsiteY2" fmla="*/ 11815 h 238125"/>
              <a:gd name="connsiteX3" fmla="*/ 1449734 w 1447800"/>
              <a:gd name="connsiteY3" fmla="*/ 16374 h 238125"/>
              <a:gd name="connsiteX4" fmla="*/ 1449734 w 1447800"/>
              <a:gd name="connsiteY4" fmla="*/ 237659 h 238125"/>
              <a:gd name="connsiteX5" fmla="*/ 1445175 w 1447800"/>
              <a:gd name="connsiteY5" fmla="*/ 242218 h 238125"/>
              <a:gd name="connsiteX6" fmla="*/ 14430 w 1447800"/>
              <a:gd name="connsiteY6" fmla="*/ 242218 h 238125"/>
              <a:gd name="connsiteX7" fmla="*/ 9872 w 1447800"/>
              <a:gd name="connsiteY7" fmla="*/ 237659 h 238125"/>
              <a:gd name="connsiteX8" fmla="*/ 9872 w 1447800"/>
              <a:gd name="connsiteY8" fmla="*/ 16374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00" h="238125">
                <a:moveTo>
                  <a:pt x="9872" y="16374"/>
                </a:moveTo>
                <a:cubicBezTo>
                  <a:pt x="9872" y="13860"/>
                  <a:pt x="11916" y="11815"/>
                  <a:pt x="14430" y="11815"/>
                </a:cubicBezTo>
                <a:lnTo>
                  <a:pt x="1445175" y="11815"/>
                </a:lnTo>
                <a:cubicBezTo>
                  <a:pt x="1447689" y="11815"/>
                  <a:pt x="1449734" y="13860"/>
                  <a:pt x="1449734" y="16374"/>
                </a:cubicBezTo>
                <a:lnTo>
                  <a:pt x="1449734" y="237659"/>
                </a:lnTo>
                <a:cubicBezTo>
                  <a:pt x="1449734" y="240173"/>
                  <a:pt x="1447689" y="242218"/>
                  <a:pt x="1445175" y="242218"/>
                </a:cubicBezTo>
                <a:lnTo>
                  <a:pt x="14430" y="242218"/>
                </a:lnTo>
                <a:cubicBezTo>
                  <a:pt x="11916" y="242218"/>
                  <a:pt x="9872" y="240173"/>
                  <a:pt x="9872" y="237659"/>
                </a:cubicBezTo>
                <a:lnTo>
                  <a:pt x="9872" y="1637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reeform 399"> 
				</p:cNvPr>
          <p:cNvSpPr/>
          <p:nvPr/>
        </p:nvSpPr>
        <p:spPr>
          <a:xfrm>
            <a:off x="238125" y="1000125"/>
            <a:ext cx="2705100" cy="4943475"/>
          </a:xfrm>
          <a:custGeom>
            <a:avLst/>
            <a:gdLst>
              <a:gd name="connsiteX0" fmla="*/ 13394 w 2705100"/>
              <a:gd name="connsiteY0" fmla="*/ 77204 h 4943475"/>
              <a:gd name="connsiteX1" fmla="*/ 76081 w 2705100"/>
              <a:gd name="connsiteY1" fmla="*/ 14517 h 4943475"/>
              <a:gd name="connsiteX2" fmla="*/ 2650638 w 2705100"/>
              <a:gd name="connsiteY2" fmla="*/ 14517 h 4943475"/>
              <a:gd name="connsiteX3" fmla="*/ 2713338 w 2705100"/>
              <a:gd name="connsiteY3" fmla="*/ 77204 h 4943475"/>
              <a:gd name="connsiteX4" fmla="*/ 2713338 w 2705100"/>
              <a:gd name="connsiteY4" fmla="*/ 4886466 h 4943475"/>
              <a:gd name="connsiteX5" fmla="*/ 2650638 w 2705100"/>
              <a:gd name="connsiteY5" fmla="*/ 4949153 h 4943475"/>
              <a:gd name="connsiteX6" fmla="*/ 76081 w 2705100"/>
              <a:gd name="connsiteY6" fmla="*/ 4949153 h 4943475"/>
              <a:gd name="connsiteX7" fmla="*/ 13394 w 2705100"/>
              <a:gd name="connsiteY7" fmla="*/ 4886466 h 4943475"/>
              <a:gd name="connsiteX8" fmla="*/ 13394 w 2705100"/>
              <a:gd name="connsiteY8" fmla="*/ 77204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5100" h="4943475">
                <a:moveTo>
                  <a:pt x="13394" y="77204"/>
                </a:moveTo>
                <a:cubicBezTo>
                  <a:pt x="13394" y="42584"/>
                  <a:pt x="41461" y="14517"/>
                  <a:pt x="76081" y="14517"/>
                </a:cubicBezTo>
                <a:lnTo>
                  <a:pt x="2650638" y="14517"/>
                </a:lnTo>
                <a:cubicBezTo>
                  <a:pt x="2685271" y="14517"/>
                  <a:pt x="2713338" y="42584"/>
                  <a:pt x="2713338" y="77204"/>
                </a:cubicBezTo>
                <a:lnTo>
                  <a:pt x="2713338" y="4886466"/>
                </a:lnTo>
                <a:cubicBezTo>
                  <a:pt x="2713338" y="4921086"/>
                  <a:pt x="2685271" y="4949153"/>
                  <a:pt x="2650638" y="4949153"/>
                </a:cubicBezTo>
                <a:lnTo>
                  <a:pt x="76081" y="4949153"/>
                </a:lnTo>
                <a:cubicBezTo>
                  <a:pt x="41461" y="4949153"/>
                  <a:pt x="13394" y="4921086"/>
                  <a:pt x="13394" y="4886466"/>
                </a:cubicBezTo>
                <a:lnTo>
                  <a:pt x="13394" y="7720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reeform 400"> 
				</p:cNvPr>
          <p:cNvSpPr/>
          <p:nvPr/>
        </p:nvSpPr>
        <p:spPr>
          <a:xfrm>
            <a:off x="238125" y="895350"/>
            <a:ext cx="2705100" cy="333375"/>
          </a:xfrm>
          <a:custGeom>
            <a:avLst/>
            <a:gdLst>
              <a:gd name="connsiteX0" fmla="*/ 13394 w 2705100"/>
              <a:gd name="connsiteY0" fmla="*/ 39360 h 333375"/>
              <a:gd name="connsiteX1" fmla="*/ 39378 w 2705100"/>
              <a:gd name="connsiteY1" fmla="*/ 13375 h 333375"/>
              <a:gd name="connsiteX2" fmla="*/ 2687341 w 2705100"/>
              <a:gd name="connsiteY2" fmla="*/ 13375 h 333375"/>
              <a:gd name="connsiteX3" fmla="*/ 2713338 w 2705100"/>
              <a:gd name="connsiteY3" fmla="*/ 39360 h 333375"/>
              <a:gd name="connsiteX4" fmla="*/ 2713338 w 2705100"/>
              <a:gd name="connsiteY4" fmla="*/ 312816 h 333375"/>
              <a:gd name="connsiteX5" fmla="*/ 2687341 w 2705100"/>
              <a:gd name="connsiteY5" fmla="*/ 338813 h 333375"/>
              <a:gd name="connsiteX6" fmla="*/ 39378 w 2705100"/>
              <a:gd name="connsiteY6" fmla="*/ 338813 h 333375"/>
              <a:gd name="connsiteX7" fmla="*/ 13394 w 2705100"/>
              <a:gd name="connsiteY7" fmla="*/ 312816 h 333375"/>
              <a:gd name="connsiteX8" fmla="*/ 13394 w 2705100"/>
              <a:gd name="connsiteY8" fmla="*/ 3936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5100" h="333375">
                <a:moveTo>
                  <a:pt x="13394" y="39360"/>
                </a:moveTo>
                <a:cubicBezTo>
                  <a:pt x="13394" y="25009"/>
                  <a:pt x="25027" y="13375"/>
                  <a:pt x="39378" y="13375"/>
                </a:cubicBezTo>
                <a:lnTo>
                  <a:pt x="2687341" y="13375"/>
                </a:lnTo>
                <a:cubicBezTo>
                  <a:pt x="2701705" y="13375"/>
                  <a:pt x="2713338" y="25009"/>
                  <a:pt x="2713338" y="39360"/>
                </a:cubicBezTo>
                <a:lnTo>
                  <a:pt x="2713338" y="312816"/>
                </a:lnTo>
                <a:cubicBezTo>
                  <a:pt x="2713338" y="327167"/>
                  <a:pt x="2701705" y="338813"/>
                  <a:pt x="2687341" y="338813"/>
                </a:cubicBezTo>
                <a:lnTo>
                  <a:pt x="39378" y="338813"/>
                </a:lnTo>
                <a:cubicBezTo>
                  <a:pt x="25027" y="338813"/>
                  <a:pt x="13394" y="327167"/>
                  <a:pt x="13394" y="312816"/>
                </a:cubicBezTo>
                <a:lnTo>
                  <a:pt x="13394" y="39360"/>
                </a:lnTo>
                <a:close/>
              </a:path>
            </a:pathLst>
          </a:custGeom>
          <a:solidFill>
            <a:srgbClr val="fecb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reeform 401"> 
				</p:cNvPr>
          <p:cNvSpPr/>
          <p:nvPr/>
        </p:nvSpPr>
        <p:spPr>
          <a:xfrm>
            <a:off x="238125" y="895350"/>
            <a:ext cx="2705100" cy="333375"/>
          </a:xfrm>
          <a:custGeom>
            <a:avLst/>
            <a:gdLst>
              <a:gd name="connsiteX0" fmla="*/ 13394 w 2705100"/>
              <a:gd name="connsiteY0" fmla="*/ 39360 h 333375"/>
              <a:gd name="connsiteX1" fmla="*/ 39378 w 2705100"/>
              <a:gd name="connsiteY1" fmla="*/ 13375 h 333375"/>
              <a:gd name="connsiteX2" fmla="*/ 2687341 w 2705100"/>
              <a:gd name="connsiteY2" fmla="*/ 13375 h 333375"/>
              <a:gd name="connsiteX3" fmla="*/ 2713338 w 2705100"/>
              <a:gd name="connsiteY3" fmla="*/ 39360 h 333375"/>
              <a:gd name="connsiteX4" fmla="*/ 2713338 w 2705100"/>
              <a:gd name="connsiteY4" fmla="*/ 312816 h 333375"/>
              <a:gd name="connsiteX5" fmla="*/ 2687341 w 2705100"/>
              <a:gd name="connsiteY5" fmla="*/ 338813 h 333375"/>
              <a:gd name="connsiteX6" fmla="*/ 39378 w 2705100"/>
              <a:gd name="connsiteY6" fmla="*/ 338813 h 333375"/>
              <a:gd name="connsiteX7" fmla="*/ 13394 w 2705100"/>
              <a:gd name="connsiteY7" fmla="*/ 312816 h 333375"/>
              <a:gd name="connsiteX8" fmla="*/ 13394 w 2705100"/>
              <a:gd name="connsiteY8" fmla="*/ 3936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5100" h="333375">
                <a:moveTo>
                  <a:pt x="13394" y="39360"/>
                </a:moveTo>
                <a:cubicBezTo>
                  <a:pt x="13394" y="25009"/>
                  <a:pt x="25027" y="13375"/>
                  <a:pt x="39378" y="13375"/>
                </a:cubicBezTo>
                <a:lnTo>
                  <a:pt x="2687341" y="13375"/>
                </a:lnTo>
                <a:cubicBezTo>
                  <a:pt x="2701705" y="13375"/>
                  <a:pt x="2713338" y="25009"/>
                  <a:pt x="2713338" y="39360"/>
                </a:cubicBezTo>
                <a:lnTo>
                  <a:pt x="2713338" y="312816"/>
                </a:lnTo>
                <a:cubicBezTo>
                  <a:pt x="2713338" y="327167"/>
                  <a:pt x="2701705" y="338813"/>
                  <a:pt x="2687341" y="338813"/>
                </a:cubicBezTo>
                <a:lnTo>
                  <a:pt x="39378" y="338813"/>
                </a:lnTo>
                <a:cubicBezTo>
                  <a:pt x="25027" y="338813"/>
                  <a:pt x="13394" y="327167"/>
                  <a:pt x="13394" y="312816"/>
                </a:cubicBezTo>
                <a:lnTo>
                  <a:pt x="13394" y="3936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reeform 402"> 
				</p:cNvPr>
          <p:cNvSpPr/>
          <p:nvPr/>
        </p:nvSpPr>
        <p:spPr>
          <a:xfrm>
            <a:off x="495300" y="5534025"/>
            <a:ext cx="685800" cy="381000"/>
          </a:xfrm>
          <a:custGeom>
            <a:avLst/>
            <a:gdLst>
              <a:gd name="connsiteX0" fmla="*/ 11518 w 685800"/>
              <a:gd name="connsiteY0" fmla="*/ 12966 h 381000"/>
              <a:gd name="connsiteX1" fmla="*/ 692327 w 685800"/>
              <a:gd name="connsiteY1" fmla="*/ 12966 h 381000"/>
              <a:gd name="connsiteX2" fmla="*/ 692327 w 685800"/>
              <a:gd name="connsiteY2" fmla="*/ 384480 h 381000"/>
              <a:gd name="connsiteX3" fmla="*/ 11518 w 685800"/>
              <a:gd name="connsiteY3" fmla="*/ 384480 h 381000"/>
              <a:gd name="connsiteX4" fmla="*/ 11518 w 685800"/>
              <a:gd name="connsiteY4" fmla="*/ 12966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381000">
                <a:moveTo>
                  <a:pt x="11518" y="12966"/>
                </a:moveTo>
                <a:lnTo>
                  <a:pt x="692327" y="12966"/>
                </a:lnTo>
                <a:lnTo>
                  <a:pt x="692327" y="384480"/>
                </a:lnTo>
                <a:lnTo>
                  <a:pt x="11518" y="384480"/>
                </a:lnTo>
                <a:lnTo>
                  <a:pt x="11518" y="1296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Freeform 403"> 
				</p:cNvPr>
          <p:cNvSpPr/>
          <p:nvPr/>
        </p:nvSpPr>
        <p:spPr>
          <a:xfrm>
            <a:off x="3305175" y="5534025"/>
            <a:ext cx="685800" cy="381000"/>
          </a:xfrm>
          <a:custGeom>
            <a:avLst/>
            <a:gdLst>
              <a:gd name="connsiteX0" fmla="*/ 9956 w 685800"/>
              <a:gd name="connsiteY0" fmla="*/ 16306 h 381000"/>
              <a:gd name="connsiteX1" fmla="*/ 690765 w 685800"/>
              <a:gd name="connsiteY1" fmla="*/ 16306 h 381000"/>
              <a:gd name="connsiteX2" fmla="*/ 690765 w 685800"/>
              <a:gd name="connsiteY2" fmla="*/ 387819 h 381000"/>
              <a:gd name="connsiteX3" fmla="*/ 9956 w 685800"/>
              <a:gd name="connsiteY3" fmla="*/ 387819 h 381000"/>
              <a:gd name="connsiteX4" fmla="*/ 9956 w 685800"/>
              <a:gd name="connsiteY4" fmla="*/ 16306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381000">
                <a:moveTo>
                  <a:pt x="9956" y="16306"/>
                </a:moveTo>
                <a:lnTo>
                  <a:pt x="690765" y="16306"/>
                </a:lnTo>
                <a:lnTo>
                  <a:pt x="690765" y="387819"/>
                </a:lnTo>
                <a:lnTo>
                  <a:pt x="9956" y="387819"/>
                </a:lnTo>
                <a:lnTo>
                  <a:pt x="9956" y="1630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5" name="Picture 40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406" name="Picture 40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407" name="Picture 407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0" y="4838700"/>
            <a:ext cx="1447800" cy="685800"/>
          </a:xfrm>
          <a:prstGeom prst="rect">
            <a:avLst/>
          </a:prstGeom>
        </p:spPr>
      </p:pic>
      <p:pic>
        <p:nvPicPr>
          <p:cNvPr id="408" name="Picture 408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50" y="2352675"/>
            <a:ext cx="1447800" cy="3171825"/>
          </a:xfrm>
          <a:prstGeom prst="rect">
            <a:avLst/>
          </a:prstGeom>
        </p:spPr>
      </p:pic>
      <p:pic>
        <p:nvPicPr>
          <p:cNvPr id="409" name="Picture 409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75" y="1924050"/>
            <a:ext cx="1552575" cy="3600450"/>
          </a:xfrm>
          <a:prstGeom prst="rect">
            <a:avLst/>
          </a:prstGeom>
        </p:spPr>
      </p:pic>
      <p:pic>
        <p:nvPicPr>
          <p:cNvPr id="410" name="Picture 410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875" y="4733925"/>
            <a:ext cx="1447800" cy="790575"/>
          </a:xfrm>
          <a:prstGeom prst="rect">
            <a:avLst/>
          </a:prstGeom>
        </p:spPr>
      </p:pic>
      <p:pic>
        <p:nvPicPr>
          <p:cNvPr id="411" name="Picture 411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5" y="1571625"/>
            <a:ext cx="247650" cy="4010025"/>
          </a:xfrm>
          <a:prstGeom prst="rect">
            <a:avLst/>
          </a:prstGeom>
        </p:spPr>
      </p:pic>
      <p:pic>
        <p:nvPicPr>
          <p:cNvPr id="412" name="Picture 412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7125" y="1581150"/>
            <a:ext cx="238125" cy="4000500"/>
          </a:xfrm>
          <a:prstGeom prst="rect">
            <a:avLst/>
          </a:prstGeom>
        </p:spPr>
      </p:pic>
      <p:sp>
        <p:nvSpPr>
          <p:cNvPr id="412" name="TextBox 412"/>
          <p:cNvSpPr txBox="1"/>
          <p:nvPr/>
        </p:nvSpPr>
        <p:spPr>
          <a:xfrm>
            <a:off x="1232868" y="1461862"/>
            <a:ext cx="480529" cy="1635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3" name="TextBox 413"/>
          <p:cNvSpPr txBox="1"/>
          <p:nvPr/>
        </p:nvSpPr>
        <p:spPr>
          <a:xfrm>
            <a:off x="4004497" y="1882292"/>
            <a:ext cx="480528" cy="1635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4" name="TextBox 414"/>
          <p:cNvSpPr txBox="1"/>
          <p:nvPr/>
        </p:nvSpPr>
        <p:spPr>
          <a:xfrm>
            <a:off x="4251595" y="3927686"/>
            <a:ext cx="480528" cy="1635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5" name="TextBox 415"/>
          <p:cNvSpPr txBox="1"/>
          <p:nvPr/>
        </p:nvSpPr>
        <p:spPr>
          <a:xfrm>
            <a:off x="1461141" y="4278253"/>
            <a:ext cx="480528" cy="1635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6" name="TextBox 416"/>
          <p:cNvSpPr txBox="1"/>
          <p:nvPr/>
        </p:nvSpPr>
        <p:spPr>
          <a:xfrm>
            <a:off x="6213362" y="4194063"/>
            <a:ext cx="444845" cy="2681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1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DSL</a:t>
            </a:r>
          </a:p>
        </p:txBody>
      </p:sp>
      <p:sp>
        <p:nvSpPr>
          <p:cNvPr id="417" name="TextBox 417"/>
          <p:cNvSpPr txBox="1"/>
          <p:nvPr/>
        </p:nvSpPr>
        <p:spPr>
          <a:xfrm>
            <a:off x="5794287" y="4393715"/>
            <a:ext cx="480528" cy="1635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8" name="TextBox 418"/>
          <p:cNvSpPr txBox="1"/>
          <p:nvPr/>
        </p:nvSpPr>
        <p:spPr>
          <a:xfrm>
            <a:off x="7376720" y="4259568"/>
            <a:ext cx="480527" cy="1635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</a:p>
        </p:txBody>
      </p:sp>
      <p:sp>
        <p:nvSpPr>
          <p:cNvPr id="419" name="TextBox 419"/>
          <p:cNvSpPr txBox="1"/>
          <p:nvPr/>
        </p:nvSpPr>
        <p:spPr>
          <a:xfrm>
            <a:off x="777240" y="107231"/>
            <a:ext cx="4191111" cy="10844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Broadband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Access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Japan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25673">
              <a:lnSpc>
                <a:spcPts val="2194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</a:p>
        </p:txBody>
      </p:sp>
      <p:sp>
        <p:nvSpPr>
          <p:cNvPr id="420" name="TextBox 420"/>
          <p:cNvSpPr txBox="1"/>
          <p:nvPr/>
        </p:nvSpPr>
        <p:spPr>
          <a:xfrm>
            <a:off x="5799687" y="948223"/>
            <a:ext cx="497029" cy="238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7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Fixed</a:t>
            </a:r>
          </a:p>
        </p:txBody>
      </p:sp>
      <p:sp>
        <p:nvSpPr>
          <p:cNvPr id="421" name="TextBox 421"/>
          <p:cNvSpPr txBox="1"/>
          <p:nvPr/>
        </p:nvSpPr>
        <p:spPr>
          <a:xfrm>
            <a:off x="553209" y="1535312"/>
            <a:ext cx="477649" cy="43320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11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9194">
              <a:lnSpc>
                <a:spcPts val="1348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9607">
              <a:lnSpc>
                <a:spcPts val="125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</a:p>
          <a:p>
            <a:pPr indent="138525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speed</a:t>
            </a:r>
          </a:p>
        </p:txBody>
      </p:sp>
      <p:sp>
        <p:nvSpPr>
          <p:cNvPr id="422" name="TextBox 422"/>
          <p:cNvSpPr txBox="1"/>
          <p:nvPr/>
        </p:nvSpPr>
        <p:spPr>
          <a:xfrm>
            <a:off x="1310120" y="1271869"/>
            <a:ext cx="1308728" cy="4502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16153">
              <a:lnSpc>
                <a:spcPts val="211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</a:p>
          <a:p>
            <a:pPr indent="0">
              <a:lnSpc>
                <a:spcPts val="2592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145.6M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 indent="424332">
              <a:lnSpc>
                <a:spcPts val="1513"/>
              </a:lnSpc>
            </a:pPr>
            <a:r>
              <a:rPr lang="en-US" altLang="zh-CN" sz="1002" dirty="0" smtClean="0">
                <a:solidFill>
                  <a:srgbClr val="7d7d7d"/>
                </a:solidFill>
                <a:latin typeface="Times New Roman" charset="0"/>
                <a:cs typeface="Times New Roman" charset="0"/>
              </a:rPr>
              <a:t>eAccess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2860">
              <a:lnSpc>
                <a:spcPts val="2151"/>
              </a:lnSpc>
            </a:pPr>
            <a:r>
              <a:rPr lang="en-US" altLang="zh-CN" sz="1397" dirty="0" smtClean="0">
                <a:solidFill>
                  <a:srgbClr val="7d7d7d"/>
                </a:solidFill>
                <a:latin typeface="Times New Roman" charset="0"/>
                <a:cs typeface="Times New Roman" charset="0"/>
              </a:rPr>
              <a:t>SoftBank</a:t>
            </a:r>
          </a:p>
          <a:p>
            <a:pPr indent="428735">
              <a:lnSpc>
                <a:spcPts val="2015"/>
              </a:lnSpc>
            </a:pPr>
            <a:r>
              <a:rPr lang="en-US" altLang="zh-CN" sz="1397" dirty="0" smtClean="0">
                <a:solidFill>
                  <a:srgbClr val="7d7d7d"/>
                </a:solidFill>
                <a:latin typeface="Times New Roman" charset="0"/>
                <a:cs typeface="Times New Roman" charset="0"/>
              </a:rPr>
              <a:t>Mobile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99576">
              <a:lnSpc>
                <a:spcPts val="2506"/>
              </a:lnSpc>
            </a:pPr>
            <a:r>
              <a:rPr lang="en-US" altLang="zh-CN" sz="1397" dirty="0" smtClean="0">
                <a:solidFill>
                  <a:srgbClr val="7d7d7d"/>
                </a:solidFill>
                <a:latin typeface="Times New Roman" charset="0"/>
                <a:cs typeface="Times New Roman" charset="0"/>
              </a:rPr>
              <a:t>KDDI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7683">
              <a:lnSpc>
                <a:spcPts val="2181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DOCOMO</a:t>
            </a:r>
          </a:p>
          <a:p>
            <a:pPr indent="192383">
              <a:lnSpc>
                <a:spcPts val="230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63.6M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62430">
              <a:lnSpc>
                <a:spcPts val="183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</a:p>
          <a:p>
            <a:pPr indent="374417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44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4726">
              <a:lnSpc>
                <a:spcPts val="2238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～150Mbps</a:t>
            </a:r>
          </a:p>
        </p:txBody>
      </p:sp>
      <p:sp>
        <p:nvSpPr>
          <p:cNvPr id="423" name="TextBox 423"/>
          <p:cNvSpPr txBox="1"/>
          <p:nvPr/>
        </p:nvSpPr>
        <p:spPr>
          <a:xfrm>
            <a:off x="3336770" y="1535312"/>
            <a:ext cx="502401" cy="43353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13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13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4359">
              <a:lnSpc>
                <a:spcPts val="140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</a:p>
          <a:p>
            <a:pPr indent="163277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speed</a:t>
            </a:r>
          </a:p>
        </p:txBody>
      </p:sp>
      <p:sp>
        <p:nvSpPr>
          <p:cNvPr id="424" name="TextBox 424"/>
          <p:cNvSpPr txBox="1"/>
          <p:nvPr/>
        </p:nvSpPr>
        <p:spPr>
          <a:xfrm>
            <a:off x="4145446" y="1703923"/>
            <a:ext cx="1182312" cy="40687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98780">
              <a:lnSpc>
                <a:spcPts val="211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FTTH</a:t>
            </a:r>
          </a:p>
          <a:p>
            <a:pPr indent="0">
              <a:lnSpc>
                <a:spcPts val="2592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25.8M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7427">
              <a:lnSpc>
                <a:spcPts val="186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NTTEAST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176920">
              <a:lnSpc>
                <a:spcPts val="230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WEST</a:t>
            </a:r>
          </a:p>
          <a:p>
            <a:pPr indent="144962">
              <a:lnSpc>
                <a:spcPts val="230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18.3M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2996">
              <a:lnSpc>
                <a:spcPts val="162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</a:p>
          <a:p>
            <a:pPr indent="294984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9081">
              <a:lnSpc>
                <a:spcPts val="2225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～1Gbps</a:t>
            </a:r>
          </a:p>
        </p:txBody>
      </p:sp>
      <p:sp>
        <p:nvSpPr>
          <p:cNvPr id="425" name="TextBox 425"/>
          <p:cNvSpPr txBox="1"/>
          <p:nvPr/>
        </p:nvSpPr>
        <p:spPr>
          <a:xfrm>
            <a:off x="5650670" y="4523247"/>
            <a:ext cx="1542442" cy="12493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57967">
              <a:lnSpc>
                <a:spcPts val="211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4.2M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 indent="0">
              <a:lnSpc>
                <a:spcPts val="193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EAST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WEST</a:t>
            </a:r>
          </a:p>
          <a:p>
            <a:pPr indent="261379">
              <a:lnSpc>
                <a:spcPts val="1518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Approx.1.4M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 indent="354507">
              <a:lnSpc>
                <a:spcPts val="109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</a:p>
          <a:p>
            <a:pPr indent="466495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Approx.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33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  <a:p>
            <a:pPr indent="422751">
              <a:lnSpc>
                <a:spcPts val="21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～50Mbps</a:t>
            </a:r>
          </a:p>
        </p:txBody>
      </p:sp>
      <p:sp>
        <p:nvSpPr>
          <p:cNvPr id="426" name="TextBox 426"/>
          <p:cNvSpPr txBox="1"/>
          <p:nvPr/>
        </p:nvSpPr>
        <p:spPr>
          <a:xfrm>
            <a:off x="7578561" y="4080220"/>
            <a:ext cx="1054981" cy="1693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30885">
              <a:lnSpc>
                <a:spcPts val="211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CATV</a:t>
            </a:r>
          </a:p>
          <a:p>
            <a:pPr indent="0">
              <a:lnSpc>
                <a:spcPts val="2591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6.0M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0836">
              <a:lnSpc>
                <a:spcPts val="1635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～160Mbps</a:t>
            </a:r>
          </a:p>
        </p:txBody>
      </p:sp>
      <p:sp>
        <p:nvSpPr>
          <p:cNvPr id="427" name="TextBox 427"/>
          <p:cNvSpPr txBox="1"/>
          <p:nvPr/>
        </p:nvSpPr>
        <p:spPr>
          <a:xfrm>
            <a:off x="305520" y="6061975"/>
            <a:ext cx="8286353" cy="3353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Note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speeds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shown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used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commercial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purposes,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maximum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output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speeds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achievable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within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framework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respective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best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effort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services.</a:t>
            </a:r>
          </a:p>
          <a:p>
            <a:pPr indent="0">
              <a:lnSpc>
                <a:spcPts val="159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Source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MIC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(As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June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2014)</a:t>
            </a:r>
          </a:p>
        </p:txBody>
      </p:sp>
      <p:sp>
        <p:nvSpPr>
          <p:cNvPr id="428" name="TextBox 428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429" name="TextBox 429"/>
          <p:cNvSpPr txBox="1"/>
          <p:nvPr/>
        </p:nvSpPr>
        <p:spPr>
          <a:xfrm>
            <a:off x="435673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22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430" name="TextBox 430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reeform 431"> 
				</p:cNvPr>
          <p:cNvSpPr/>
          <p:nvPr/>
        </p:nvSpPr>
        <p:spPr>
          <a:xfrm>
            <a:off x="76200" y="1181100"/>
            <a:ext cx="4343400" cy="5353050"/>
          </a:xfrm>
          <a:custGeom>
            <a:avLst/>
            <a:gdLst>
              <a:gd name="connsiteX0" fmla="*/ 13081 w 4343400"/>
              <a:gd name="connsiteY0" fmla="*/ 15646 h 5353050"/>
              <a:gd name="connsiteX1" fmla="*/ 4351782 w 4343400"/>
              <a:gd name="connsiteY1" fmla="*/ 15646 h 5353050"/>
              <a:gd name="connsiteX2" fmla="*/ 4351782 w 4343400"/>
              <a:gd name="connsiteY2" fmla="*/ 5357952 h 5353050"/>
              <a:gd name="connsiteX3" fmla="*/ 13081 w 4343400"/>
              <a:gd name="connsiteY3" fmla="*/ 5357952 h 5353050"/>
              <a:gd name="connsiteX4" fmla="*/ 13081 w 4343400"/>
              <a:gd name="connsiteY4" fmla="*/ 15646 h 535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400" h="5353050">
                <a:moveTo>
                  <a:pt x="13081" y="15646"/>
                </a:moveTo>
                <a:lnTo>
                  <a:pt x="4351782" y="15646"/>
                </a:lnTo>
                <a:lnTo>
                  <a:pt x="4351782" y="5357952"/>
                </a:lnTo>
                <a:lnTo>
                  <a:pt x="13081" y="5357952"/>
                </a:lnTo>
                <a:lnTo>
                  <a:pt x="13081" y="1564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reeform 432"> 
				</p:cNvPr>
          <p:cNvSpPr/>
          <p:nvPr/>
        </p:nvSpPr>
        <p:spPr>
          <a:xfrm>
            <a:off x="4705350" y="1181100"/>
            <a:ext cx="4286250" cy="5353050"/>
          </a:xfrm>
          <a:custGeom>
            <a:avLst/>
            <a:gdLst>
              <a:gd name="connsiteX0" fmla="*/ 10667 w 4286250"/>
              <a:gd name="connsiteY0" fmla="*/ 15646 h 5353050"/>
              <a:gd name="connsiteX1" fmla="*/ 4291012 w 4286250"/>
              <a:gd name="connsiteY1" fmla="*/ 15646 h 5353050"/>
              <a:gd name="connsiteX2" fmla="*/ 4291012 w 4286250"/>
              <a:gd name="connsiteY2" fmla="*/ 5357952 h 5353050"/>
              <a:gd name="connsiteX3" fmla="*/ 10667 w 4286250"/>
              <a:gd name="connsiteY3" fmla="*/ 5357952 h 5353050"/>
              <a:gd name="connsiteX4" fmla="*/ 10667 w 4286250"/>
              <a:gd name="connsiteY4" fmla="*/ 15646 h 535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6250" h="5353050">
                <a:moveTo>
                  <a:pt x="10667" y="15646"/>
                </a:moveTo>
                <a:lnTo>
                  <a:pt x="4291012" y="15646"/>
                </a:lnTo>
                <a:lnTo>
                  <a:pt x="4291012" y="5357952"/>
                </a:lnTo>
                <a:lnTo>
                  <a:pt x="10667" y="5357952"/>
                </a:lnTo>
                <a:lnTo>
                  <a:pt x="10667" y="1564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reeform 433"> 
				</p:cNvPr>
          <p:cNvSpPr/>
          <p:nvPr/>
        </p:nvSpPr>
        <p:spPr>
          <a:xfrm>
            <a:off x="4695825" y="885825"/>
            <a:ext cx="4295775" cy="285750"/>
          </a:xfrm>
          <a:custGeom>
            <a:avLst/>
            <a:gdLst>
              <a:gd name="connsiteX0" fmla="*/ 20192 w 4295775"/>
              <a:gd name="connsiteY0" fmla="*/ 22898 h 285750"/>
              <a:gd name="connsiteX1" fmla="*/ 4289806 w 4295775"/>
              <a:gd name="connsiteY1" fmla="*/ 22898 h 285750"/>
              <a:gd name="connsiteX2" fmla="*/ 4289806 w 4295775"/>
              <a:gd name="connsiteY2" fmla="*/ 281660 h 285750"/>
              <a:gd name="connsiteX3" fmla="*/ 20192 w 4295775"/>
              <a:gd name="connsiteY3" fmla="*/ 281660 h 285750"/>
              <a:gd name="connsiteX4" fmla="*/ 20192 w 4295775"/>
              <a:gd name="connsiteY4" fmla="*/ 2289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775" h="285750">
                <a:moveTo>
                  <a:pt x="20192" y="22898"/>
                </a:moveTo>
                <a:lnTo>
                  <a:pt x="4289806" y="22898"/>
                </a:lnTo>
                <a:lnTo>
                  <a:pt x="4289806" y="281660"/>
                </a:lnTo>
                <a:lnTo>
                  <a:pt x="20192" y="281660"/>
                </a:lnTo>
                <a:lnTo>
                  <a:pt x="20192" y="228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reeform 434"> 
				</p:cNvPr>
          <p:cNvSpPr/>
          <p:nvPr/>
        </p:nvSpPr>
        <p:spPr>
          <a:xfrm>
            <a:off x="66675" y="914400"/>
            <a:ext cx="4362450" cy="285750"/>
          </a:xfrm>
          <a:custGeom>
            <a:avLst/>
            <a:gdLst>
              <a:gd name="connsiteX0" fmla="*/ 22606 w 4362450"/>
              <a:gd name="connsiteY0" fmla="*/ 23583 h 285750"/>
              <a:gd name="connsiteX1" fmla="*/ 4361307 w 4362450"/>
              <a:gd name="connsiteY1" fmla="*/ 23583 h 285750"/>
              <a:gd name="connsiteX2" fmla="*/ 4361307 w 4362450"/>
              <a:gd name="connsiteY2" fmla="*/ 282346 h 285750"/>
              <a:gd name="connsiteX3" fmla="*/ 22606 w 4362450"/>
              <a:gd name="connsiteY3" fmla="*/ 282346 h 285750"/>
              <a:gd name="connsiteX4" fmla="*/ 22606 w 4362450"/>
              <a:gd name="connsiteY4" fmla="*/ 23583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2450" h="285750">
                <a:moveTo>
                  <a:pt x="22606" y="23583"/>
                </a:moveTo>
                <a:lnTo>
                  <a:pt x="4361307" y="23583"/>
                </a:lnTo>
                <a:lnTo>
                  <a:pt x="4361307" y="282346"/>
                </a:lnTo>
                <a:lnTo>
                  <a:pt x="22606" y="282346"/>
                </a:lnTo>
                <a:lnTo>
                  <a:pt x="22606" y="2358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43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437" name="Picture 43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438" name="Picture 438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04875"/>
            <a:ext cx="4276725" cy="266700"/>
          </a:xfrm>
          <a:prstGeom prst="rect">
            <a:avLst/>
          </a:prstGeom>
        </p:spPr>
      </p:pic>
      <p:pic>
        <p:nvPicPr>
          <p:cNvPr id="439" name="Picture 439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933450"/>
            <a:ext cx="4343400" cy="266700"/>
          </a:xfrm>
          <a:prstGeom prst="rect">
            <a:avLst/>
          </a:prstGeom>
        </p:spPr>
      </p:pic>
      <p:pic>
        <p:nvPicPr>
          <p:cNvPr id="440" name="Picture 440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1352550"/>
            <a:ext cx="4038600" cy="5105400"/>
          </a:xfrm>
          <a:prstGeom prst="rect">
            <a:avLst/>
          </a:prstGeom>
        </p:spPr>
      </p:pic>
      <p:pic>
        <p:nvPicPr>
          <p:cNvPr id="441" name="Picture 441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1485900"/>
            <a:ext cx="4152900" cy="4981575"/>
          </a:xfrm>
          <a:prstGeom prst="rect">
            <a:avLst/>
          </a:prstGeom>
        </p:spPr>
      </p:pic>
      <p:sp>
        <p:nvSpPr>
          <p:cNvPr id="441" name="TextBox 441"/>
          <p:cNvSpPr txBox="1"/>
          <p:nvPr/>
        </p:nvSpPr>
        <p:spPr>
          <a:xfrm>
            <a:off x="777240" y="107231"/>
            <a:ext cx="3161920" cy="10588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Broadband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0645">
              <a:lnSpc>
                <a:spcPts val="1993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DOCOMO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Smartphone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Users</a:t>
            </a:r>
          </a:p>
        </p:txBody>
      </p:sp>
      <p:sp>
        <p:nvSpPr>
          <p:cNvPr id="442" name="TextBox 442"/>
          <p:cNvSpPr txBox="1"/>
          <p:nvPr/>
        </p:nvSpPr>
        <p:spPr>
          <a:xfrm>
            <a:off x="5502989" y="896078"/>
            <a:ext cx="2471424" cy="1715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24487">
              <a:lnSpc>
                <a:spcPts val="1895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“Xi”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LTE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Subscriptions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62987">
              <a:lnSpc>
                <a:spcPts val="2252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by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approx.10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million</a:t>
            </a:r>
          </a:p>
          <a:p>
            <a:pPr indent="25211">
              <a:lnSpc>
                <a:spcPts val="1680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2014/3.2Q</a:t>
            </a:r>
          </a:p>
        </p:txBody>
      </p:sp>
      <p:sp>
        <p:nvSpPr>
          <p:cNvPr id="443" name="TextBox 443"/>
          <p:cNvSpPr txBox="1"/>
          <p:nvPr/>
        </p:nvSpPr>
        <p:spPr>
          <a:xfrm>
            <a:off x="749193" y="5925336"/>
            <a:ext cx="465727" cy="363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2014/3</a:t>
            </a:r>
          </a:p>
          <a:p>
            <a:pPr indent="131064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444" name="TextBox 444"/>
          <p:cNvSpPr txBox="1"/>
          <p:nvPr/>
        </p:nvSpPr>
        <p:spPr>
          <a:xfrm>
            <a:off x="1583584" y="6096496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3Q</a:t>
            </a:r>
          </a:p>
        </p:txBody>
      </p:sp>
      <p:sp>
        <p:nvSpPr>
          <p:cNvPr id="445" name="TextBox 445"/>
          <p:cNvSpPr txBox="1"/>
          <p:nvPr/>
        </p:nvSpPr>
        <p:spPr>
          <a:xfrm>
            <a:off x="2293617" y="6096496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4Q</a:t>
            </a:r>
          </a:p>
        </p:txBody>
      </p:sp>
      <p:sp>
        <p:nvSpPr>
          <p:cNvPr id="446" name="TextBox 446"/>
          <p:cNvSpPr txBox="1"/>
          <p:nvPr/>
        </p:nvSpPr>
        <p:spPr>
          <a:xfrm>
            <a:off x="2870912" y="5913616"/>
            <a:ext cx="465727" cy="363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2015/3</a:t>
            </a:r>
          </a:p>
          <a:p>
            <a:pPr indent="131063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1Q</a:t>
            </a:r>
          </a:p>
        </p:txBody>
      </p:sp>
      <p:sp>
        <p:nvSpPr>
          <p:cNvPr id="447" name="TextBox 447"/>
          <p:cNvSpPr txBox="1"/>
          <p:nvPr/>
        </p:nvSpPr>
        <p:spPr>
          <a:xfrm>
            <a:off x="3592664" y="5923663"/>
            <a:ext cx="465727" cy="363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2015/3</a:t>
            </a:r>
          </a:p>
          <a:p>
            <a:pPr indent="131064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448" name="TextBox 448"/>
          <p:cNvSpPr txBox="1"/>
          <p:nvPr/>
        </p:nvSpPr>
        <p:spPr>
          <a:xfrm>
            <a:off x="5377801" y="5995672"/>
            <a:ext cx="465727" cy="363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2014/3</a:t>
            </a:r>
          </a:p>
          <a:p>
            <a:pPr indent="131064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449" name="TextBox 449"/>
          <p:cNvSpPr txBox="1"/>
          <p:nvPr/>
        </p:nvSpPr>
        <p:spPr>
          <a:xfrm>
            <a:off x="6212193" y="6166831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3Q</a:t>
            </a:r>
          </a:p>
        </p:txBody>
      </p:sp>
      <p:sp>
        <p:nvSpPr>
          <p:cNvPr id="450" name="TextBox 450"/>
          <p:cNvSpPr txBox="1"/>
          <p:nvPr/>
        </p:nvSpPr>
        <p:spPr>
          <a:xfrm>
            <a:off x="6882032" y="6166831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4Q</a:t>
            </a:r>
          </a:p>
        </p:txBody>
      </p:sp>
      <p:sp>
        <p:nvSpPr>
          <p:cNvPr id="451" name="TextBox 451"/>
          <p:cNvSpPr txBox="1"/>
          <p:nvPr/>
        </p:nvSpPr>
        <p:spPr>
          <a:xfrm>
            <a:off x="7439233" y="5983952"/>
            <a:ext cx="465725" cy="3631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2015/3</a:t>
            </a:r>
          </a:p>
          <a:p>
            <a:pPr indent="131064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1Q</a:t>
            </a:r>
          </a:p>
        </p:txBody>
      </p:sp>
      <p:sp>
        <p:nvSpPr>
          <p:cNvPr id="452" name="TextBox 452"/>
          <p:cNvSpPr txBox="1"/>
          <p:nvPr/>
        </p:nvSpPr>
        <p:spPr>
          <a:xfrm>
            <a:off x="8251857" y="6176880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453" name="TextBox 453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454" name="TextBox 454"/>
          <p:cNvSpPr txBox="1"/>
          <p:nvPr/>
        </p:nvSpPr>
        <p:spPr>
          <a:xfrm>
            <a:off x="4288850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23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455" name="TextBox 455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45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458" name="Picture 45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459" name="Picture 45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76400"/>
            <a:ext cx="8439150" cy="3343275"/>
          </a:xfrm>
          <a:prstGeom prst="rect">
            <a:avLst/>
          </a:prstGeom>
        </p:spPr>
      </p:pic>
      <p:pic>
        <p:nvPicPr>
          <p:cNvPr id="460" name="Picture 460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895350"/>
            <a:ext cx="266700" cy="266700"/>
          </a:xfrm>
          <a:prstGeom prst="rect">
            <a:avLst/>
          </a:prstGeom>
        </p:spPr>
      </p:pic>
      <p:pic>
        <p:nvPicPr>
          <p:cNvPr id="461" name="Picture 461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904875"/>
            <a:ext cx="266700" cy="266700"/>
          </a:xfrm>
          <a:prstGeom prst="rect">
            <a:avLst/>
          </a:prstGeom>
        </p:spPr>
      </p:pic>
      <p:pic>
        <p:nvPicPr>
          <p:cNvPr id="462" name="Picture 462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850" y="904875"/>
            <a:ext cx="266700" cy="266700"/>
          </a:xfrm>
          <a:prstGeom prst="rect">
            <a:avLst/>
          </a:prstGeom>
        </p:spPr>
      </p:pic>
      <p:sp>
        <p:nvSpPr>
          <p:cNvPr id="462" name="TextBox 462"/>
          <p:cNvSpPr txBox="1"/>
          <p:nvPr/>
        </p:nvSpPr>
        <p:spPr>
          <a:xfrm>
            <a:off x="718864" y="1436763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5,270</a:t>
            </a:r>
          </a:p>
        </p:txBody>
      </p:sp>
      <p:sp>
        <p:nvSpPr>
          <p:cNvPr id="463" name="TextBox 463"/>
          <p:cNvSpPr txBox="1"/>
          <p:nvPr/>
        </p:nvSpPr>
        <p:spPr>
          <a:xfrm>
            <a:off x="1904822" y="1392047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5,340</a:t>
            </a:r>
          </a:p>
        </p:txBody>
      </p:sp>
      <p:sp>
        <p:nvSpPr>
          <p:cNvPr id="464" name="TextBox 464"/>
          <p:cNvSpPr txBox="1"/>
          <p:nvPr/>
        </p:nvSpPr>
        <p:spPr>
          <a:xfrm>
            <a:off x="3079768" y="1383706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5,370</a:t>
            </a:r>
          </a:p>
        </p:txBody>
      </p:sp>
      <p:sp>
        <p:nvSpPr>
          <p:cNvPr id="465" name="TextBox 465"/>
          <p:cNvSpPr txBox="1"/>
          <p:nvPr/>
        </p:nvSpPr>
        <p:spPr>
          <a:xfrm>
            <a:off x="4229690" y="1414427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5,310</a:t>
            </a:r>
          </a:p>
        </p:txBody>
      </p:sp>
      <p:sp>
        <p:nvSpPr>
          <p:cNvPr id="466" name="TextBox 466"/>
          <p:cNvSpPr txBox="1"/>
          <p:nvPr/>
        </p:nvSpPr>
        <p:spPr>
          <a:xfrm>
            <a:off x="5396499" y="1421141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5,300</a:t>
            </a:r>
          </a:p>
        </p:txBody>
      </p:sp>
      <p:sp>
        <p:nvSpPr>
          <p:cNvPr id="467" name="TextBox 467"/>
          <p:cNvSpPr txBox="1"/>
          <p:nvPr/>
        </p:nvSpPr>
        <p:spPr>
          <a:xfrm>
            <a:off x="6579178" y="1469360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5,230</a:t>
            </a:r>
          </a:p>
        </p:txBody>
      </p:sp>
      <p:sp>
        <p:nvSpPr>
          <p:cNvPr id="468" name="TextBox 468"/>
          <p:cNvSpPr txBox="1"/>
          <p:nvPr/>
        </p:nvSpPr>
        <p:spPr>
          <a:xfrm>
            <a:off x="7788508" y="1459187"/>
            <a:ext cx="54012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5,220</a:t>
            </a:r>
          </a:p>
        </p:txBody>
      </p:sp>
      <p:sp>
        <p:nvSpPr>
          <p:cNvPr id="469" name="TextBox 469"/>
          <p:cNvSpPr txBox="1"/>
          <p:nvPr/>
        </p:nvSpPr>
        <p:spPr>
          <a:xfrm>
            <a:off x="719743" y="36292"/>
            <a:ext cx="6135567" cy="4459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Aggregate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ARPU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Broadband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3655664">
              <a:lnSpc>
                <a:spcPts val="1167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(Exclusive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“Monthly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Support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”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Impact)</a:t>
            </a:r>
          </a:p>
        </p:txBody>
      </p:sp>
      <p:sp>
        <p:nvSpPr>
          <p:cNvPr id="470" name="TextBox 470"/>
          <p:cNvSpPr txBox="1"/>
          <p:nvPr/>
        </p:nvSpPr>
        <p:spPr>
          <a:xfrm>
            <a:off x="760944" y="879785"/>
            <a:ext cx="1053326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Voice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ARPU</a:t>
            </a:r>
          </a:p>
        </p:txBody>
      </p:sp>
      <p:sp>
        <p:nvSpPr>
          <p:cNvPr id="471" name="TextBox 471"/>
          <p:cNvSpPr txBox="1"/>
          <p:nvPr/>
        </p:nvSpPr>
        <p:spPr>
          <a:xfrm>
            <a:off x="2291105" y="884996"/>
            <a:ext cx="1166243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Packet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ARPU</a:t>
            </a:r>
          </a:p>
        </p:txBody>
      </p:sp>
      <p:sp>
        <p:nvSpPr>
          <p:cNvPr id="472" name="TextBox 472"/>
          <p:cNvSpPr txBox="1"/>
          <p:nvPr/>
        </p:nvSpPr>
        <p:spPr>
          <a:xfrm>
            <a:off x="4065276" y="884996"/>
            <a:ext cx="1074485" cy="2662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Smart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98"/>
                </a:solidFill>
                <a:latin typeface="Times New Roman" charset="0"/>
                <a:cs typeface="Times New Roman" charset="0"/>
              </a:rPr>
              <a:t>ARPU</a:t>
            </a:r>
          </a:p>
        </p:txBody>
      </p:sp>
      <p:sp>
        <p:nvSpPr>
          <p:cNvPr id="473" name="TextBox 473"/>
          <p:cNvSpPr txBox="1"/>
          <p:nvPr/>
        </p:nvSpPr>
        <p:spPr>
          <a:xfrm>
            <a:off x="677679" y="1643472"/>
            <a:ext cx="719093" cy="36938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9588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590）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23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169653">
              <a:lnSpc>
                <a:spcPts val="1466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1Ｑ</a:t>
            </a:r>
          </a:p>
        </p:txBody>
      </p:sp>
      <p:sp>
        <p:nvSpPr>
          <p:cNvPr id="474" name="TextBox 474"/>
          <p:cNvSpPr txBox="1"/>
          <p:nvPr/>
        </p:nvSpPr>
        <p:spPr>
          <a:xfrm>
            <a:off x="1893225" y="1598756"/>
            <a:ext cx="689505" cy="37481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660）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6562">
              <a:lnSpc>
                <a:spcPts val="2416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2Ｑ</a:t>
            </a:r>
          </a:p>
        </p:txBody>
      </p:sp>
      <p:sp>
        <p:nvSpPr>
          <p:cNvPr id="475" name="TextBox 475"/>
          <p:cNvSpPr txBox="1"/>
          <p:nvPr/>
        </p:nvSpPr>
        <p:spPr>
          <a:xfrm>
            <a:off x="3068171" y="1590415"/>
            <a:ext cx="689505" cy="37565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760）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1424">
              <a:lnSpc>
                <a:spcPts val="2482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3Ｑ</a:t>
            </a:r>
          </a:p>
        </p:txBody>
      </p:sp>
      <p:sp>
        <p:nvSpPr>
          <p:cNvPr id="476" name="TextBox 476"/>
          <p:cNvSpPr txBox="1"/>
          <p:nvPr/>
        </p:nvSpPr>
        <p:spPr>
          <a:xfrm>
            <a:off x="4218093" y="1621136"/>
            <a:ext cx="689505" cy="37302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850）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3688">
              <a:lnSpc>
                <a:spcPts val="2275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4Ｑ</a:t>
            </a:r>
          </a:p>
        </p:txBody>
      </p:sp>
      <p:sp>
        <p:nvSpPr>
          <p:cNvPr id="477" name="TextBox 477"/>
          <p:cNvSpPr txBox="1"/>
          <p:nvPr/>
        </p:nvSpPr>
        <p:spPr>
          <a:xfrm>
            <a:off x="5384902" y="1627851"/>
            <a:ext cx="689505" cy="3709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850）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318">
              <a:lnSpc>
                <a:spcPts val="2647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191885">
              <a:lnSpc>
                <a:spcPts val="1466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1Ｑ</a:t>
            </a:r>
          </a:p>
        </p:txBody>
      </p:sp>
      <p:sp>
        <p:nvSpPr>
          <p:cNvPr id="478" name="TextBox 478"/>
          <p:cNvSpPr txBox="1"/>
          <p:nvPr/>
        </p:nvSpPr>
        <p:spPr>
          <a:xfrm>
            <a:off x="6567581" y="1676070"/>
            <a:ext cx="689506" cy="36710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860）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10503">
              <a:lnSpc>
                <a:spcPts val="1809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2Ｑ</a:t>
            </a:r>
          </a:p>
        </p:txBody>
      </p:sp>
      <p:sp>
        <p:nvSpPr>
          <p:cNvPr id="479" name="TextBox 479"/>
          <p:cNvSpPr txBox="1"/>
          <p:nvPr/>
        </p:nvSpPr>
        <p:spPr>
          <a:xfrm>
            <a:off x="7716303" y="1167759"/>
            <a:ext cx="750114" cy="41925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1184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Yen）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607">
              <a:lnSpc>
                <a:spcPts val="2707"/>
              </a:lnSpc>
            </a:pP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602" dirty="0" smtClean="0">
                <a:solidFill>
                  <a:srgbClr val="7d7d7d"/>
                </a:solidFill>
                <a:latin typeface="Arial Unicode MS" charset="0"/>
                <a:cs typeface="Arial Unicode MS" charset="0"/>
              </a:rPr>
              <a:t>870）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353">
              <a:lnSpc>
                <a:spcPts val="2433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0">
              <a:lnSpc>
                <a:spcPts val="1559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Full-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year</a:t>
            </a:r>
          </a:p>
        </p:txBody>
      </p:sp>
      <p:sp>
        <p:nvSpPr>
          <p:cNvPr id="480" name="TextBox 480"/>
          <p:cNvSpPr txBox="1"/>
          <p:nvPr/>
        </p:nvSpPr>
        <p:spPr>
          <a:xfrm>
            <a:off x="224884" y="5409246"/>
            <a:ext cx="7422468" cy="6985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23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Numbers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parentheses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indicate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impact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“Monthly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Support”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discounts</a:t>
            </a:r>
          </a:p>
          <a:p>
            <a:pPr indent="323">
              <a:lnSpc>
                <a:spcPts val="100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calculation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methods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have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changed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beginning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results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first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six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ending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Mar.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31,2015.</a:t>
            </a:r>
          </a:p>
          <a:p>
            <a:pPr indent="35491">
              <a:lnSpc>
                <a:spcPts val="100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Accordingly,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first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quarter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have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adjusted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align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calculation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methods.</a:t>
            </a:r>
          </a:p>
          <a:p>
            <a:pPr indent="0">
              <a:lnSpc>
                <a:spcPts val="143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Smart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other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operating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revenues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revenues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from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content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proxy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bill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collection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commissions,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mobile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insurance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advertising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</a:p>
          <a:p>
            <a:pPr indent="697564">
              <a:lnSpc>
                <a:spcPts val="100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others)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active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subscriptions(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*)</a:t>
            </a:r>
          </a:p>
        </p:txBody>
      </p:sp>
      <p:sp>
        <p:nvSpPr>
          <p:cNvPr id="481" name="TextBox 481"/>
          <p:cNvSpPr txBox="1"/>
          <p:nvPr/>
        </p:nvSpPr>
        <p:spPr>
          <a:xfrm>
            <a:off x="7749869" y="5342033"/>
            <a:ext cx="594917" cy="2163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03"/>
              </a:lnSpc>
            </a:pPr>
            <a:r>
              <a:rPr lang="en-US" altLang="zh-CN" sz="13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forecast</a:t>
            </a:r>
          </a:p>
        </p:txBody>
      </p:sp>
      <p:sp>
        <p:nvSpPr>
          <p:cNvPr id="482" name="TextBox 482"/>
          <p:cNvSpPr txBox="1"/>
          <p:nvPr/>
        </p:nvSpPr>
        <p:spPr>
          <a:xfrm>
            <a:off x="224884" y="6103152"/>
            <a:ext cx="7692933" cy="545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85837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*)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Active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Calculation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Methods: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Sum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active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No.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previous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+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No.</a:t>
            </a:r>
          </a:p>
          <a:p>
            <a:pPr indent="930762">
              <a:lnSpc>
                <a:spcPts val="100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subscriptions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current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month)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2)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during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relevant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period</a:t>
            </a:r>
          </a:p>
          <a:p>
            <a:pPr indent="203">
              <a:lnSpc>
                <a:spcPts val="123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Full-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Aggregate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4,840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Voice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1,970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Packet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2,790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Smart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420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Monthly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Support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Impact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340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0">
              <a:lnSpc>
                <a:spcPts val="1007"/>
              </a:lnSpc>
            </a:pPr>
            <a:r>
              <a:rPr lang="en-US" altLang="zh-CN" sz="798" dirty="0" smtClean="0">
                <a:solidFill>
                  <a:srgbClr val="fefefe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798" dirty="0" smtClean="0">
                <a:solidFill>
                  <a:srgbClr val="fefefe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Full-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Aggregate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4,500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Voice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1,790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Packet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2,920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Smart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ARPU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490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Monthly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Support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Impact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700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483" name="TextBox 483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484" name="TextBox 484"/>
          <p:cNvSpPr txBox="1"/>
          <p:nvPr/>
        </p:nvSpPr>
        <p:spPr>
          <a:xfrm>
            <a:off x="4275902" y="6651445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24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485" name="TextBox 485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Freeform 486"> 
				</p:cNvPr>
          <p:cNvSpPr/>
          <p:nvPr/>
        </p:nvSpPr>
        <p:spPr>
          <a:xfrm>
            <a:off x="114300" y="1019175"/>
            <a:ext cx="4410075" cy="5467350"/>
          </a:xfrm>
          <a:custGeom>
            <a:avLst/>
            <a:gdLst>
              <a:gd name="connsiteX0" fmla="*/ 11112 w 4410075"/>
              <a:gd name="connsiteY0" fmla="*/ 204326 h 5467350"/>
              <a:gd name="connsiteX1" fmla="*/ 202069 w 4410075"/>
              <a:gd name="connsiteY1" fmla="*/ 13369 h 5467350"/>
              <a:gd name="connsiteX2" fmla="*/ 4227208 w 4410075"/>
              <a:gd name="connsiteY2" fmla="*/ 13369 h 5467350"/>
              <a:gd name="connsiteX3" fmla="*/ 4418165 w 4410075"/>
              <a:gd name="connsiteY3" fmla="*/ 204326 h 5467350"/>
              <a:gd name="connsiteX4" fmla="*/ 4418165 w 4410075"/>
              <a:gd name="connsiteY4" fmla="*/ 5283412 h 5467350"/>
              <a:gd name="connsiteX5" fmla="*/ 4227208 w 4410075"/>
              <a:gd name="connsiteY5" fmla="*/ 5474369 h 5467350"/>
              <a:gd name="connsiteX6" fmla="*/ 202069 w 4410075"/>
              <a:gd name="connsiteY6" fmla="*/ 5474369 h 5467350"/>
              <a:gd name="connsiteX7" fmla="*/ 11112 w 4410075"/>
              <a:gd name="connsiteY7" fmla="*/ 5283412 h 5467350"/>
              <a:gd name="connsiteX8" fmla="*/ 11112 w 4410075"/>
              <a:gd name="connsiteY8" fmla="*/ 204326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075" h="5467350">
                <a:moveTo>
                  <a:pt x="11112" y="204326"/>
                </a:moveTo>
                <a:cubicBezTo>
                  <a:pt x="11112" y="98865"/>
                  <a:pt x="96608" y="13369"/>
                  <a:pt x="202069" y="13369"/>
                </a:cubicBezTo>
                <a:lnTo>
                  <a:pt x="4227208" y="13369"/>
                </a:lnTo>
                <a:cubicBezTo>
                  <a:pt x="4332668" y="13369"/>
                  <a:pt x="4418165" y="98865"/>
                  <a:pt x="4418165" y="204326"/>
                </a:cubicBezTo>
                <a:lnTo>
                  <a:pt x="4418165" y="5283412"/>
                </a:lnTo>
                <a:cubicBezTo>
                  <a:pt x="4418165" y="5388873"/>
                  <a:pt x="4332668" y="5474369"/>
                  <a:pt x="4227208" y="5474369"/>
                </a:cubicBezTo>
                <a:lnTo>
                  <a:pt x="202069" y="5474369"/>
                </a:lnTo>
                <a:cubicBezTo>
                  <a:pt x="96608" y="5474369"/>
                  <a:pt x="11112" y="5388873"/>
                  <a:pt x="11112" y="5283412"/>
                </a:cubicBezTo>
                <a:lnTo>
                  <a:pt x="11112" y="20432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 487"> 
				</p:cNvPr>
          <p:cNvSpPr/>
          <p:nvPr/>
        </p:nvSpPr>
        <p:spPr>
          <a:xfrm>
            <a:off x="114300" y="1019175"/>
            <a:ext cx="4410075" cy="5467350"/>
          </a:xfrm>
          <a:custGeom>
            <a:avLst/>
            <a:gdLst>
              <a:gd name="connsiteX0" fmla="*/ 11112 w 4410075"/>
              <a:gd name="connsiteY0" fmla="*/ 204327 h 5467350"/>
              <a:gd name="connsiteX1" fmla="*/ 202069 w 4410075"/>
              <a:gd name="connsiteY1" fmla="*/ 13370 h 5467350"/>
              <a:gd name="connsiteX2" fmla="*/ 4227208 w 4410075"/>
              <a:gd name="connsiteY2" fmla="*/ 13370 h 5467350"/>
              <a:gd name="connsiteX3" fmla="*/ 4418165 w 4410075"/>
              <a:gd name="connsiteY3" fmla="*/ 204327 h 5467350"/>
              <a:gd name="connsiteX4" fmla="*/ 4418165 w 4410075"/>
              <a:gd name="connsiteY4" fmla="*/ 5283413 h 5467350"/>
              <a:gd name="connsiteX5" fmla="*/ 4227208 w 4410075"/>
              <a:gd name="connsiteY5" fmla="*/ 5474370 h 5467350"/>
              <a:gd name="connsiteX6" fmla="*/ 202069 w 4410075"/>
              <a:gd name="connsiteY6" fmla="*/ 5474370 h 5467350"/>
              <a:gd name="connsiteX7" fmla="*/ 11112 w 4410075"/>
              <a:gd name="connsiteY7" fmla="*/ 5283413 h 5467350"/>
              <a:gd name="connsiteX8" fmla="*/ 11112 w 4410075"/>
              <a:gd name="connsiteY8" fmla="*/ 204327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10075" h="5467350">
                <a:moveTo>
                  <a:pt x="11112" y="204327"/>
                </a:moveTo>
                <a:cubicBezTo>
                  <a:pt x="11112" y="98867"/>
                  <a:pt x="96608" y="13370"/>
                  <a:pt x="202069" y="13370"/>
                </a:cubicBezTo>
                <a:lnTo>
                  <a:pt x="4227208" y="13370"/>
                </a:lnTo>
                <a:cubicBezTo>
                  <a:pt x="4332668" y="13370"/>
                  <a:pt x="4418165" y="98867"/>
                  <a:pt x="4418165" y="204327"/>
                </a:cubicBezTo>
                <a:lnTo>
                  <a:pt x="4418165" y="5283413"/>
                </a:lnTo>
                <a:cubicBezTo>
                  <a:pt x="4418165" y="5388874"/>
                  <a:pt x="4332668" y="5474370"/>
                  <a:pt x="4227208" y="5474370"/>
                </a:cubicBezTo>
                <a:lnTo>
                  <a:pt x="202069" y="5474370"/>
                </a:lnTo>
                <a:cubicBezTo>
                  <a:pt x="96608" y="5474370"/>
                  <a:pt x="11112" y="5388874"/>
                  <a:pt x="11112" y="5283413"/>
                </a:cubicBezTo>
                <a:lnTo>
                  <a:pt x="11112" y="2043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 488"> 
				</p:cNvPr>
          <p:cNvSpPr/>
          <p:nvPr/>
        </p:nvSpPr>
        <p:spPr>
          <a:xfrm>
            <a:off x="171450" y="1485900"/>
            <a:ext cx="4314825" cy="323850"/>
          </a:xfrm>
          <a:custGeom>
            <a:avLst/>
            <a:gdLst>
              <a:gd name="connsiteX0" fmla="*/ 17799 w 4314825"/>
              <a:gd name="connsiteY0" fmla="*/ 326032 h 323850"/>
              <a:gd name="connsiteX1" fmla="*/ 4320992 w 4314825"/>
              <a:gd name="connsiteY1" fmla="*/ 326032 h 323850"/>
              <a:gd name="connsiteX2" fmla="*/ 4320992 w 4314825"/>
              <a:gd name="connsiteY2" fmla="*/ 14885 h 323850"/>
              <a:gd name="connsiteX3" fmla="*/ 17799 w 4314825"/>
              <a:gd name="connsiteY3" fmla="*/ 14885 h 323850"/>
              <a:gd name="connsiteX4" fmla="*/ 17799 w 4314825"/>
              <a:gd name="connsiteY4" fmla="*/ 326032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4825" h="323850">
                <a:moveTo>
                  <a:pt x="17799" y="326032"/>
                </a:moveTo>
                <a:lnTo>
                  <a:pt x="4320992" y="326032"/>
                </a:lnTo>
                <a:lnTo>
                  <a:pt x="4320992" y="14885"/>
                </a:lnTo>
                <a:lnTo>
                  <a:pt x="17799" y="14885"/>
                </a:lnTo>
                <a:lnTo>
                  <a:pt x="17799" y="326032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> 
				</p:cNvPr>
          <p:cNvSpPr/>
          <p:nvPr/>
        </p:nvSpPr>
        <p:spPr>
          <a:xfrm>
            <a:off x="171450" y="1790700"/>
            <a:ext cx="1362075" cy="819150"/>
          </a:xfrm>
          <a:custGeom>
            <a:avLst/>
            <a:gdLst>
              <a:gd name="connsiteX0" fmla="*/ 17799 w 1362075"/>
              <a:gd name="connsiteY0" fmla="*/ 821324 h 819150"/>
              <a:gd name="connsiteX1" fmla="*/ 1368713 w 1362075"/>
              <a:gd name="connsiteY1" fmla="*/ 821324 h 819150"/>
              <a:gd name="connsiteX2" fmla="*/ 1368713 w 1362075"/>
              <a:gd name="connsiteY2" fmla="*/ 12342 h 819150"/>
              <a:gd name="connsiteX3" fmla="*/ 17799 w 1362075"/>
              <a:gd name="connsiteY3" fmla="*/ 12342 h 819150"/>
              <a:gd name="connsiteX4" fmla="*/ 17799 w 1362075"/>
              <a:gd name="connsiteY4" fmla="*/ 821324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819150">
                <a:moveTo>
                  <a:pt x="17799" y="821324"/>
                </a:moveTo>
                <a:lnTo>
                  <a:pt x="1368713" y="821324"/>
                </a:lnTo>
                <a:lnTo>
                  <a:pt x="1368713" y="12342"/>
                </a:lnTo>
                <a:lnTo>
                  <a:pt x="17799" y="12342"/>
                </a:lnTo>
                <a:lnTo>
                  <a:pt x="17799" y="821324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> 
				</p:cNvPr>
          <p:cNvSpPr/>
          <p:nvPr/>
        </p:nvSpPr>
        <p:spPr>
          <a:xfrm>
            <a:off x="171450" y="2590800"/>
            <a:ext cx="1362075" cy="171450"/>
          </a:xfrm>
          <a:custGeom>
            <a:avLst/>
            <a:gdLst>
              <a:gd name="connsiteX0" fmla="*/ 17799 w 1362075"/>
              <a:gd name="connsiteY0" fmla="*/ 172352 h 171450"/>
              <a:gd name="connsiteX1" fmla="*/ 1368713 w 1362075"/>
              <a:gd name="connsiteY1" fmla="*/ 172352 h 171450"/>
              <a:gd name="connsiteX2" fmla="*/ 1368713 w 1362075"/>
              <a:gd name="connsiteY2" fmla="*/ 12333 h 171450"/>
              <a:gd name="connsiteX3" fmla="*/ 17799 w 1362075"/>
              <a:gd name="connsiteY3" fmla="*/ 12333 h 171450"/>
              <a:gd name="connsiteX4" fmla="*/ 17799 w 1362075"/>
              <a:gd name="connsiteY4" fmla="*/ 172352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71450">
                <a:moveTo>
                  <a:pt x="17799" y="172352"/>
                </a:moveTo>
                <a:lnTo>
                  <a:pt x="1368713" y="172352"/>
                </a:lnTo>
                <a:lnTo>
                  <a:pt x="1368713" y="12333"/>
                </a:lnTo>
                <a:lnTo>
                  <a:pt x="17799" y="12333"/>
                </a:lnTo>
                <a:lnTo>
                  <a:pt x="17799" y="17235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1"> 
				</p:cNvPr>
          <p:cNvSpPr/>
          <p:nvPr/>
        </p:nvSpPr>
        <p:spPr>
          <a:xfrm>
            <a:off x="171450" y="1476375"/>
            <a:ext cx="19050" cy="1133475"/>
          </a:xfrm>
          <a:custGeom>
            <a:avLst/>
            <a:gdLst>
              <a:gd name="connsiteX0" fmla="*/ 10210 w 19050"/>
              <a:gd name="connsiteY0" fmla="*/ 1135649 h 1133475"/>
              <a:gd name="connsiteX1" fmla="*/ 25388 w 19050"/>
              <a:gd name="connsiteY1" fmla="*/ 1135649 h 1133475"/>
              <a:gd name="connsiteX2" fmla="*/ 25388 w 19050"/>
              <a:gd name="connsiteY2" fmla="*/ 15520 h 1133475"/>
              <a:gd name="connsiteX3" fmla="*/ 10210 w 19050"/>
              <a:gd name="connsiteY3" fmla="*/ 15520 h 1133475"/>
              <a:gd name="connsiteX4" fmla="*/ 10210 w 19050"/>
              <a:gd name="connsiteY4" fmla="*/ 1135649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" h="1133475">
                <a:moveTo>
                  <a:pt x="10210" y="1135649"/>
                </a:moveTo>
                <a:lnTo>
                  <a:pt x="25388" y="1135649"/>
                </a:lnTo>
                <a:lnTo>
                  <a:pt x="25388" y="15520"/>
                </a:lnTo>
                <a:lnTo>
                  <a:pt x="10210" y="15520"/>
                </a:lnTo>
                <a:lnTo>
                  <a:pt x="10210" y="113564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Freeform 492"> 
				</p:cNvPr>
          <p:cNvSpPr/>
          <p:nvPr/>
        </p:nvSpPr>
        <p:spPr>
          <a:xfrm>
            <a:off x="1514475" y="1495425"/>
            <a:ext cx="9525" cy="1095375"/>
          </a:xfrm>
          <a:custGeom>
            <a:avLst/>
            <a:gdLst>
              <a:gd name="connsiteX0" fmla="*/ 18100 w 9525"/>
              <a:gd name="connsiteY0" fmla="*/ 14250 h 1095375"/>
              <a:gd name="connsiteX1" fmla="*/ 18100 w 9525"/>
              <a:gd name="connsiteY1" fmla="*/ 109882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95375">
                <a:moveTo>
                  <a:pt x="18100" y="14250"/>
                </a:moveTo>
                <a:lnTo>
                  <a:pt x="18100" y="1098820"/>
                </a:lnTo>
              </a:path>
            </a:pathLst>
          </a:custGeom>
          <a:ln w="1472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Freeform 493"> 
				</p:cNvPr>
          <p:cNvSpPr/>
          <p:nvPr/>
        </p:nvSpPr>
        <p:spPr>
          <a:xfrm>
            <a:off x="1514475" y="1495425"/>
            <a:ext cx="19050" cy="1095375"/>
          </a:xfrm>
          <a:custGeom>
            <a:avLst/>
            <a:gdLst>
              <a:gd name="connsiteX0" fmla="*/ 25688 w 19050"/>
              <a:gd name="connsiteY0" fmla="*/ 14249 h 1095375"/>
              <a:gd name="connsiteX1" fmla="*/ 25688 w 19050"/>
              <a:gd name="connsiteY1" fmla="*/ 1098819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95375">
                <a:moveTo>
                  <a:pt x="25688" y="14249"/>
                </a:moveTo>
                <a:lnTo>
                  <a:pt x="25688" y="1098819"/>
                </a:lnTo>
              </a:path>
            </a:pathLst>
          </a:custGeom>
          <a:ln w="1011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4"> 
				</p:cNvPr>
          <p:cNvSpPr/>
          <p:nvPr/>
        </p:nvSpPr>
        <p:spPr>
          <a:xfrm>
            <a:off x="2952750" y="1495425"/>
            <a:ext cx="9525" cy="1095375"/>
          </a:xfrm>
          <a:custGeom>
            <a:avLst/>
            <a:gdLst>
              <a:gd name="connsiteX0" fmla="*/ 14222 w 9525"/>
              <a:gd name="connsiteY0" fmla="*/ 14250 h 1095375"/>
              <a:gd name="connsiteX1" fmla="*/ 14222 w 9525"/>
              <a:gd name="connsiteY1" fmla="*/ 1098819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95375">
                <a:moveTo>
                  <a:pt x="14222" y="14250"/>
                </a:moveTo>
                <a:lnTo>
                  <a:pt x="14222" y="1098819"/>
                </a:lnTo>
              </a:path>
            </a:pathLst>
          </a:custGeom>
          <a:ln w="1472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495"> 
				</p:cNvPr>
          <p:cNvSpPr/>
          <p:nvPr/>
        </p:nvSpPr>
        <p:spPr>
          <a:xfrm>
            <a:off x="2952750" y="1495425"/>
            <a:ext cx="19050" cy="1095375"/>
          </a:xfrm>
          <a:custGeom>
            <a:avLst/>
            <a:gdLst>
              <a:gd name="connsiteX0" fmla="*/ 21811 w 19050"/>
              <a:gd name="connsiteY0" fmla="*/ 14247 h 1095375"/>
              <a:gd name="connsiteX1" fmla="*/ 21811 w 19050"/>
              <a:gd name="connsiteY1" fmla="*/ 1098817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95375">
                <a:moveTo>
                  <a:pt x="21811" y="14247"/>
                </a:moveTo>
                <a:lnTo>
                  <a:pt x="21811" y="1098817"/>
                </a:lnTo>
              </a:path>
            </a:pathLst>
          </a:custGeom>
          <a:ln w="1011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Freeform 496"> 
				</p:cNvPr>
          <p:cNvSpPr/>
          <p:nvPr/>
        </p:nvSpPr>
        <p:spPr>
          <a:xfrm>
            <a:off x="3648075" y="1495425"/>
            <a:ext cx="9525" cy="1095375"/>
          </a:xfrm>
          <a:custGeom>
            <a:avLst/>
            <a:gdLst>
              <a:gd name="connsiteX0" fmla="*/ 17122 w 9525"/>
              <a:gd name="connsiteY0" fmla="*/ 14249 h 1095375"/>
              <a:gd name="connsiteX1" fmla="*/ 17122 w 9525"/>
              <a:gd name="connsiteY1" fmla="*/ 1098819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95375">
                <a:moveTo>
                  <a:pt x="17122" y="14249"/>
                </a:moveTo>
                <a:lnTo>
                  <a:pt x="17122" y="1098819"/>
                </a:lnTo>
              </a:path>
            </a:pathLst>
          </a:custGeom>
          <a:ln w="1472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> 
				</p:cNvPr>
          <p:cNvSpPr/>
          <p:nvPr/>
        </p:nvSpPr>
        <p:spPr>
          <a:xfrm>
            <a:off x="3648075" y="1495425"/>
            <a:ext cx="19050" cy="1095375"/>
          </a:xfrm>
          <a:custGeom>
            <a:avLst/>
            <a:gdLst>
              <a:gd name="connsiteX0" fmla="*/ 24711 w 19050"/>
              <a:gd name="connsiteY0" fmla="*/ 14247 h 1095375"/>
              <a:gd name="connsiteX1" fmla="*/ 24711 w 19050"/>
              <a:gd name="connsiteY1" fmla="*/ 1098817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95375">
                <a:moveTo>
                  <a:pt x="24711" y="14247"/>
                </a:moveTo>
                <a:lnTo>
                  <a:pt x="24711" y="1098817"/>
                </a:lnTo>
              </a:path>
            </a:pathLst>
          </a:custGeom>
          <a:ln w="1011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> 
				</p:cNvPr>
          <p:cNvSpPr/>
          <p:nvPr/>
        </p:nvSpPr>
        <p:spPr>
          <a:xfrm>
            <a:off x="4467225" y="1495425"/>
            <a:ext cx="19050" cy="1114425"/>
          </a:xfrm>
          <a:custGeom>
            <a:avLst/>
            <a:gdLst>
              <a:gd name="connsiteX0" fmla="*/ 10038 w 19050"/>
              <a:gd name="connsiteY0" fmla="*/ 1116597 h 1114425"/>
              <a:gd name="connsiteX1" fmla="*/ 25217 w 19050"/>
              <a:gd name="connsiteY1" fmla="*/ 1116597 h 1114425"/>
              <a:gd name="connsiteX2" fmla="*/ 25217 w 19050"/>
              <a:gd name="connsiteY2" fmla="*/ 14247 h 1114425"/>
              <a:gd name="connsiteX3" fmla="*/ 10038 w 19050"/>
              <a:gd name="connsiteY3" fmla="*/ 14247 h 1114425"/>
              <a:gd name="connsiteX4" fmla="*/ 10038 w 19050"/>
              <a:gd name="connsiteY4" fmla="*/ 1116597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" h="1114425">
                <a:moveTo>
                  <a:pt x="10038" y="1116597"/>
                </a:moveTo>
                <a:lnTo>
                  <a:pt x="25217" y="1116597"/>
                </a:lnTo>
                <a:lnTo>
                  <a:pt x="25217" y="14247"/>
                </a:lnTo>
                <a:lnTo>
                  <a:pt x="10038" y="14247"/>
                </a:lnTo>
                <a:lnTo>
                  <a:pt x="10038" y="111659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> 
				</p:cNvPr>
          <p:cNvSpPr/>
          <p:nvPr/>
        </p:nvSpPr>
        <p:spPr>
          <a:xfrm>
            <a:off x="180975" y="1476375"/>
            <a:ext cx="4305300" cy="28575"/>
          </a:xfrm>
          <a:custGeom>
            <a:avLst/>
            <a:gdLst>
              <a:gd name="connsiteX0" fmla="*/ 15863 w 4305300"/>
              <a:gd name="connsiteY0" fmla="*/ 33296 h 28575"/>
              <a:gd name="connsiteX1" fmla="*/ 4311467 w 4305300"/>
              <a:gd name="connsiteY1" fmla="*/ 33296 h 28575"/>
              <a:gd name="connsiteX2" fmla="*/ 4311467 w 4305300"/>
              <a:gd name="connsiteY2" fmla="*/ 15517 h 28575"/>
              <a:gd name="connsiteX3" fmla="*/ 15863 w 4305300"/>
              <a:gd name="connsiteY3" fmla="*/ 15517 h 28575"/>
              <a:gd name="connsiteX4" fmla="*/ 15863 w 4305300"/>
              <a:gd name="connsiteY4" fmla="*/ 33296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5300" h="28575">
                <a:moveTo>
                  <a:pt x="15863" y="33296"/>
                </a:moveTo>
                <a:lnTo>
                  <a:pt x="4311467" y="33296"/>
                </a:lnTo>
                <a:lnTo>
                  <a:pt x="4311467" y="15517"/>
                </a:lnTo>
                <a:lnTo>
                  <a:pt x="15863" y="15517"/>
                </a:lnTo>
                <a:lnTo>
                  <a:pt x="15863" y="3329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> 
				</p:cNvPr>
          <p:cNvSpPr/>
          <p:nvPr/>
        </p:nvSpPr>
        <p:spPr>
          <a:xfrm>
            <a:off x="180975" y="1790700"/>
            <a:ext cx="4295775" cy="9525"/>
          </a:xfrm>
          <a:custGeom>
            <a:avLst/>
            <a:gdLst>
              <a:gd name="connsiteX0" fmla="*/ 15864 w 4295775"/>
              <a:gd name="connsiteY0" fmla="*/ 12339 h 9525"/>
              <a:gd name="connsiteX1" fmla="*/ 4296289 w 4295775"/>
              <a:gd name="connsiteY1" fmla="*/ 1233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95775" h="9525">
                <a:moveTo>
                  <a:pt x="15864" y="12339"/>
                </a:moveTo>
                <a:lnTo>
                  <a:pt x="4296289" y="12339"/>
                </a:lnTo>
              </a:path>
            </a:pathLst>
          </a:custGeom>
          <a:ln w="1472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> 
				</p:cNvPr>
          <p:cNvSpPr/>
          <p:nvPr/>
        </p:nvSpPr>
        <p:spPr>
          <a:xfrm>
            <a:off x="180975" y="1790700"/>
            <a:ext cx="4295775" cy="19050"/>
          </a:xfrm>
          <a:custGeom>
            <a:avLst/>
            <a:gdLst>
              <a:gd name="connsiteX0" fmla="*/ 15863 w 4295775"/>
              <a:gd name="connsiteY0" fmla="*/ 21227 h 19050"/>
              <a:gd name="connsiteX1" fmla="*/ 4296288 w 4295775"/>
              <a:gd name="connsiteY1" fmla="*/ 2122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95775" h="19050">
                <a:moveTo>
                  <a:pt x="15863" y="21227"/>
                </a:moveTo>
                <a:lnTo>
                  <a:pt x="4296288" y="21227"/>
                </a:lnTo>
              </a:path>
            </a:pathLst>
          </a:custGeom>
          <a:ln w="11852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> 
				</p:cNvPr>
          <p:cNvSpPr/>
          <p:nvPr/>
        </p:nvSpPr>
        <p:spPr>
          <a:xfrm>
            <a:off x="180975" y="2276475"/>
            <a:ext cx="4295775" cy="9525"/>
          </a:xfrm>
          <a:custGeom>
            <a:avLst/>
            <a:gdLst>
              <a:gd name="connsiteX0" fmla="*/ 15864 w 4295775"/>
              <a:gd name="connsiteY0" fmla="*/ 15509 h 9525"/>
              <a:gd name="connsiteX1" fmla="*/ 4296289 w 4295775"/>
              <a:gd name="connsiteY1" fmla="*/ 1550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95775" h="9525">
                <a:moveTo>
                  <a:pt x="15864" y="15509"/>
                </a:moveTo>
                <a:lnTo>
                  <a:pt x="4296289" y="15509"/>
                </a:lnTo>
              </a:path>
            </a:pathLst>
          </a:custGeom>
          <a:ln w="1472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> 
				</p:cNvPr>
          <p:cNvSpPr/>
          <p:nvPr/>
        </p:nvSpPr>
        <p:spPr>
          <a:xfrm>
            <a:off x="180975" y="2276475"/>
            <a:ext cx="4295775" cy="19050"/>
          </a:xfrm>
          <a:custGeom>
            <a:avLst/>
            <a:gdLst>
              <a:gd name="connsiteX0" fmla="*/ 15863 w 4295775"/>
              <a:gd name="connsiteY0" fmla="*/ 24398 h 19050"/>
              <a:gd name="connsiteX1" fmla="*/ 4296288 w 4295775"/>
              <a:gd name="connsiteY1" fmla="*/ 2439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95775" h="19050">
                <a:moveTo>
                  <a:pt x="15863" y="24398"/>
                </a:moveTo>
                <a:lnTo>
                  <a:pt x="4296288" y="24398"/>
                </a:lnTo>
              </a:path>
            </a:pathLst>
          </a:custGeom>
          <a:ln w="1185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 504"> 
				</p:cNvPr>
          <p:cNvSpPr/>
          <p:nvPr/>
        </p:nvSpPr>
        <p:spPr>
          <a:xfrm>
            <a:off x="180975" y="2581275"/>
            <a:ext cx="4305300" cy="28575"/>
          </a:xfrm>
          <a:custGeom>
            <a:avLst/>
            <a:gdLst>
              <a:gd name="connsiteX0" fmla="*/ 15864 w 4305300"/>
              <a:gd name="connsiteY0" fmla="*/ 30744 h 28575"/>
              <a:gd name="connsiteX1" fmla="*/ 4311467 w 4305300"/>
              <a:gd name="connsiteY1" fmla="*/ 30744 h 28575"/>
              <a:gd name="connsiteX2" fmla="*/ 4311467 w 4305300"/>
              <a:gd name="connsiteY2" fmla="*/ 12964 h 28575"/>
              <a:gd name="connsiteX3" fmla="*/ 15864 w 4305300"/>
              <a:gd name="connsiteY3" fmla="*/ 12964 h 28575"/>
              <a:gd name="connsiteX4" fmla="*/ 15864 w 4305300"/>
              <a:gd name="connsiteY4" fmla="*/ 30744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5300" h="28575">
                <a:moveTo>
                  <a:pt x="15864" y="30744"/>
                </a:moveTo>
                <a:lnTo>
                  <a:pt x="4311467" y="30744"/>
                </a:lnTo>
                <a:lnTo>
                  <a:pt x="4311467" y="12964"/>
                </a:lnTo>
                <a:lnTo>
                  <a:pt x="15864" y="12964"/>
                </a:lnTo>
                <a:lnTo>
                  <a:pt x="15864" y="3074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Freeform 505"> 
				</p:cNvPr>
          <p:cNvSpPr/>
          <p:nvPr/>
        </p:nvSpPr>
        <p:spPr>
          <a:xfrm>
            <a:off x="4591050" y="1009650"/>
            <a:ext cx="4438650" cy="5467350"/>
          </a:xfrm>
          <a:custGeom>
            <a:avLst/>
            <a:gdLst>
              <a:gd name="connsiteX0" fmla="*/ 14885 w 4438650"/>
              <a:gd name="connsiteY0" fmla="*/ 205346 h 5467350"/>
              <a:gd name="connsiteX1" fmla="*/ 206858 w 4438650"/>
              <a:gd name="connsiteY1" fmla="*/ 13373 h 5467350"/>
              <a:gd name="connsiteX2" fmla="*/ 4253473 w 4438650"/>
              <a:gd name="connsiteY2" fmla="*/ 13373 h 5467350"/>
              <a:gd name="connsiteX3" fmla="*/ 4445446 w 4438650"/>
              <a:gd name="connsiteY3" fmla="*/ 205346 h 5467350"/>
              <a:gd name="connsiteX4" fmla="*/ 4445446 w 4438650"/>
              <a:gd name="connsiteY4" fmla="*/ 5282400 h 5467350"/>
              <a:gd name="connsiteX5" fmla="*/ 4253473 w 4438650"/>
              <a:gd name="connsiteY5" fmla="*/ 5474373 h 5467350"/>
              <a:gd name="connsiteX6" fmla="*/ 206858 w 4438650"/>
              <a:gd name="connsiteY6" fmla="*/ 5474373 h 5467350"/>
              <a:gd name="connsiteX7" fmla="*/ 14885 w 4438650"/>
              <a:gd name="connsiteY7" fmla="*/ 5282400 h 5467350"/>
              <a:gd name="connsiteX8" fmla="*/ 14885 w 4438650"/>
              <a:gd name="connsiteY8" fmla="*/ 205346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650" h="5467350">
                <a:moveTo>
                  <a:pt x="14885" y="205346"/>
                </a:moveTo>
                <a:cubicBezTo>
                  <a:pt x="14885" y="99326"/>
                  <a:pt x="100839" y="13373"/>
                  <a:pt x="206858" y="13373"/>
                </a:cubicBezTo>
                <a:lnTo>
                  <a:pt x="4253473" y="13373"/>
                </a:lnTo>
                <a:cubicBezTo>
                  <a:pt x="4359492" y="13373"/>
                  <a:pt x="4445446" y="99326"/>
                  <a:pt x="4445446" y="205346"/>
                </a:cubicBezTo>
                <a:lnTo>
                  <a:pt x="4445446" y="5282400"/>
                </a:lnTo>
                <a:cubicBezTo>
                  <a:pt x="4445446" y="5388419"/>
                  <a:pt x="4359492" y="5474373"/>
                  <a:pt x="4253473" y="5474373"/>
                </a:cubicBezTo>
                <a:lnTo>
                  <a:pt x="206858" y="5474373"/>
                </a:lnTo>
                <a:cubicBezTo>
                  <a:pt x="100839" y="5474373"/>
                  <a:pt x="14885" y="5388419"/>
                  <a:pt x="14885" y="5282400"/>
                </a:cubicBezTo>
                <a:lnTo>
                  <a:pt x="14885" y="20534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Freeform 506"> 
				</p:cNvPr>
          <p:cNvSpPr/>
          <p:nvPr/>
        </p:nvSpPr>
        <p:spPr>
          <a:xfrm>
            <a:off x="4591050" y="1009650"/>
            <a:ext cx="4438650" cy="5467350"/>
          </a:xfrm>
          <a:custGeom>
            <a:avLst/>
            <a:gdLst>
              <a:gd name="connsiteX0" fmla="*/ 14885 w 4438650"/>
              <a:gd name="connsiteY0" fmla="*/ 205346 h 5467350"/>
              <a:gd name="connsiteX1" fmla="*/ 206858 w 4438650"/>
              <a:gd name="connsiteY1" fmla="*/ 13373 h 5467350"/>
              <a:gd name="connsiteX2" fmla="*/ 4253473 w 4438650"/>
              <a:gd name="connsiteY2" fmla="*/ 13373 h 5467350"/>
              <a:gd name="connsiteX3" fmla="*/ 4445446 w 4438650"/>
              <a:gd name="connsiteY3" fmla="*/ 205346 h 5467350"/>
              <a:gd name="connsiteX4" fmla="*/ 4445446 w 4438650"/>
              <a:gd name="connsiteY4" fmla="*/ 5282400 h 5467350"/>
              <a:gd name="connsiteX5" fmla="*/ 4253473 w 4438650"/>
              <a:gd name="connsiteY5" fmla="*/ 5474373 h 5467350"/>
              <a:gd name="connsiteX6" fmla="*/ 206858 w 4438650"/>
              <a:gd name="connsiteY6" fmla="*/ 5474373 h 5467350"/>
              <a:gd name="connsiteX7" fmla="*/ 14885 w 4438650"/>
              <a:gd name="connsiteY7" fmla="*/ 5282400 h 5467350"/>
              <a:gd name="connsiteX8" fmla="*/ 14885 w 4438650"/>
              <a:gd name="connsiteY8" fmla="*/ 205346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8650" h="5467350">
                <a:moveTo>
                  <a:pt x="14885" y="205346"/>
                </a:moveTo>
                <a:cubicBezTo>
                  <a:pt x="14885" y="99326"/>
                  <a:pt x="100839" y="13373"/>
                  <a:pt x="206858" y="13373"/>
                </a:cubicBezTo>
                <a:lnTo>
                  <a:pt x="4253473" y="13373"/>
                </a:lnTo>
                <a:cubicBezTo>
                  <a:pt x="4359492" y="13373"/>
                  <a:pt x="4445446" y="99326"/>
                  <a:pt x="4445446" y="205346"/>
                </a:cubicBezTo>
                <a:lnTo>
                  <a:pt x="4445446" y="5282400"/>
                </a:lnTo>
                <a:cubicBezTo>
                  <a:pt x="4445446" y="5388419"/>
                  <a:pt x="4359492" y="5474373"/>
                  <a:pt x="4253473" y="5474373"/>
                </a:cubicBezTo>
                <a:lnTo>
                  <a:pt x="206858" y="5474373"/>
                </a:lnTo>
                <a:cubicBezTo>
                  <a:pt x="100839" y="5474373"/>
                  <a:pt x="14885" y="5388419"/>
                  <a:pt x="14885" y="5282400"/>
                </a:cubicBezTo>
                <a:lnTo>
                  <a:pt x="14885" y="205346"/>
                </a:lnTo>
                <a:close/>
              </a:path>
            </a:pathLst>
          </a:custGeom>
          <a:solidFill>
            <a:srgbClr val="000003">
              <a:alpha val="0"/>
            </a:srgbClr>
          </a:solidFill>
          <a:ln w="190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reeform 507"> 
				</p:cNvPr>
          <p:cNvSpPr/>
          <p:nvPr/>
        </p:nvSpPr>
        <p:spPr>
          <a:xfrm>
            <a:off x="828675" y="904875"/>
            <a:ext cx="3057525" cy="352425"/>
          </a:xfrm>
          <a:custGeom>
            <a:avLst/>
            <a:gdLst>
              <a:gd name="connsiteX0" fmla="*/ 18262 w 3057525"/>
              <a:gd name="connsiteY0" fmla="*/ 14960 h 352425"/>
              <a:gd name="connsiteX1" fmla="*/ 3063075 w 3057525"/>
              <a:gd name="connsiteY1" fmla="*/ 14960 h 352425"/>
              <a:gd name="connsiteX2" fmla="*/ 3063075 w 3057525"/>
              <a:gd name="connsiteY2" fmla="*/ 353098 h 352425"/>
              <a:gd name="connsiteX3" fmla="*/ 18262 w 3057525"/>
              <a:gd name="connsiteY3" fmla="*/ 353098 h 352425"/>
              <a:gd name="connsiteX4" fmla="*/ 18262 w 3057525"/>
              <a:gd name="connsiteY4" fmla="*/ 1496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525" h="352425">
                <a:moveTo>
                  <a:pt x="18262" y="14960"/>
                </a:moveTo>
                <a:lnTo>
                  <a:pt x="3063075" y="14960"/>
                </a:lnTo>
                <a:lnTo>
                  <a:pt x="3063075" y="353098"/>
                </a:lnTo>
                <a:lnTo>
                  <a:pt x="18262" y="353098"/>
                </a:lnTo>
                <a:lnTo>
                  <a:pt x="18262" y="1496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90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Freeform 508"> 
				</p:cNvPr>
          <p:cNvSpPr/>
          <p:nvPr/>
        </p:nvSpPr>
        <p:spPr>
          <a:xfrm>
            <a:off x="5238750" y="895350"/>
            <a:ext cx="3057525" cy="361950"/>
          </a:xfrm>
          <a:custGeom>
            <a:avLst/>
            <a:gdLst>
              <a:gd name="connsiteX0" fmla="*/ 18174 w 3057525"/>
              <a:gd name="connsiteY0" fmla="*/ 13373 h 361950"/>
              <a:gd name="connsiteX1" fmla="*/ 3062986 w 3057525"/>
              <a:gd name="connsiteY1" fmla="*/ 13373 h 361950"/>
              <a:gd name="connsiteX2" fmla="*/ 3062986 w 3057525"/>
              <a:gd name="connsiteY2" fmla="*/ 362623 h 361950"/>
              <a:gd name="connsiteX3" fmla="*/ 18174 w 3057525"/>
              <a:gd name="connsiteY3" fmla="*/ 362623 h 361950"/>
              <a:gd name="connsiteX4" fmla="*/ 18174 w 3057525"/>
              <a:gd name="connsiteY4" fmla="*/ 13373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525" h="361950">
                <a:moveTo>
                  <a:pt x="18174" y="13373"/>
                </a:moveTo>
                <a:lnTo>
                  <a:pt x="3062986" y="13373"/>
                </a:lnTo>
                <a:lnTo>
                  <a:pt x="3062986" y="362623"/>
                </a:lnTo>
                <a:lnTo>
                  <a:pt x="18174" y="362623"/>
                </a:lnTo>
                <a:lnTo>
                  <a:pt x="18174" y="13373"/>
                </a:lnTo>
                <a:close/>
              </a:path>
            </a:pathLst>
          </a:custGeom>
          <a:solidFill>
            <a:srgbClr val="98cb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Freeform 509"> 
				</p:cNvPr>
          <p:cNvSpPr/>
          <p:nvPr/>
        </p:nvSpPr>
        <p:spPr>
          <a:xfrm>
            <a:off x="5238750" y="895350"/>
            <a:ext cx="3057525" cy="361950"/>
          </a:xfrm>
          <a:custGeom>
            <a:avLst/>
            <a:gdLst>
              <a:gd name="connsiteX0" fmla="*/ 18174 w 3057525"/>
              <a:gd name="connsiteY0" fmla="*/ 13373 h 361950"/>
              <a:gd name="connsiteX1" fmla="*/ 3062986 w 3057525"/>
              <a:gd name="connsiteY1" fmla="*/ 13373 h 361950"/>
              <a:gd name="connsiteX2" fmla="*/ 3062986 w 3057525"/>
              <a:gd name="connsiteY2" fmla="*/ 362623 h 361950"/>
              <a:gd name="connsiteX3" fmla="*/ 18174 w 3057525"/>
              <a:gd name="connsiteY3" fmla="*/ 362623 h 361950"/>
              <a:gd name="connsiteX4" fmla="*/ 18174 w 3057525"/>
              <a:gd name="connsiteY4" fmla="*/ 13373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525" h="361950">
                <a:moveTo>
                  <a:pt x="18174" y="13373"/>
                </a:moveTo>
                <a:lnTo>
                  <a:pt x="3062986" y="13373"/>
                </a:lnTo>
                <a:lnTo>
                  <a:pt x="3062986" y="362623"/>
                </a:lnTo>
                <a:lnTo>
                  <a:pt x="18174" y="362623"/>
                </a:lnTo>
                <a:lnTo>
                  <a:pt x="18174" y="1337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Freeform 510"> 
				</p:cNvPr>
          <p:cNvSpPr/>
          <p:nvPr/>
        </p:nvSpPr>
        <p:spPr>
          <a:xfrm>
            <a:off x="3752850" y="1952625"/>
            <a:ext cx="38100" cy="295275"/>
          </a:xfrm>
          <a:custGeom>
            <a:avLst/>
            <a:gdLst>
              <a:gd name="connsiteX0" fmla="*/ 46358 w 38100"/>
              <a:gd name="connsiteY0" fmla="*/ 298987 h 295275"/>
              <a:gd name="connsiteX1" fmla="*/ 12348 w 38100"/>
              <a:gd name="connsiteY1" fmla="*/ 264976 h 295275"/>
              <a:gd name="connsiteX2" fmla="*/ 12348 w 38100"/>
              <a:gd name="connsiteY2" fmla="*/ 51172 h 295275"/>
              <a:gd name="connsiteX3" fmla="*/ 46358 w 38100"/>
              <a:gd name="connsiteY3" fmla="*/ 1716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" h="295275">
                <a:moveTo>
                  <a:pt x="46358" y="298987"/>
                </a:moveTo>
                <a:cubicBezTo>
                  <a:pt x="27575" y="298987"/>
                  <a:pt x="12348" y="283760"/>
                  <a:pt x="12348" y="264976"/>
                </a:cubicBezTo>
                <a:lnTo>
                  <a:pt x="12348" y="51172"/>
                </a:lnTo>
                <a:cubicBezTo>
                  <a:pt x="12348" y="32388"/>
                  <a:pt x="27575" y="17161"/>
                  <a:pt x="46358" y="17161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Freeform 511"> 
				</p:cNvPr>
          <p:cNvSpPr/>
          <p:nvPr/>
        </p:nvSpPr>
        <p:spPr>
          <a:xfrm>
            <a:off x="4333875" y="1952625"/>
            <a:ext cx="38100" cy="295275"/>
          </a:xfrm>
          <a:custGeom>
            <a:avLst/>
            <a:gdLst>
              <a:gd name="connsiteX0" fmla="*/ 9884 w 38100"/>
              <a:gd name="connsiteY0" fmla="*/ 17161 h 295275"/>
              <a:gd name="connsiteX1" fmla="*/ 43894 w 38100"/>
              <a:gd name="connsiteY1" fmla="*/ 51172 h 295275"/>
              <a:gd name="connsiteX2" fmla="*/ 43894 w 38100"/>
              <a:gd name="connsiteY2" fmla="*/ 264976 h 295275"/>
              <a:gd name="connsiteX3" fmla="*/ 9884 w 38100"/>
              <a:gd name="connsiteY3" fmla="*/ 298987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" h="295275">
                <a:moveTo>
                  <a:pt x="9884" y="17161"/>
                </a:moveTo>
                <a:cubicBezTo>
                  <a:pt x="28667" y="17161"/>
                  <a:pt x="43894" y="32388"/>
                  <a:pt x="43894" y="51172"/>
                </a:cubicBezTo>
                <a:lnTo>
                  <a:pt x="43894" y="264976"/>
                </a:lnTo>
                <a:cubicBezTo>
                  <a:pt x="43894" y="283760"/>
                  <a:pt x="28667" y="298987"/>
                  <a:pt x="9884" y="298987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Freeform 512"> 
				</p:cNvPr>
          <p:cNvSpPr/>
          <p:nvPr/>
        </p:nvSpPr>
        <p:spPr>
          <a:xfrm>
            <a:off x="228600" y="3295650"/>
            <a:ext cx="1009650" cy="1628775"/>
          </a:xfrm>
          <a:custGeom>
            <a:avLst/>
            <a:gdLst>
              <a:gd name="connsiteX0" fmla="*/ 11125 w 1009650"/>
              <a:gd name="connsiteY0" fmla="*/ 12286 h 1628775"/>
              <a:gd name="connsiteX1" fmla="*/ 1010881 w 1009650"/>
              <a:gd name="connsiteY1" fmla="*/ 12286 h 1628775"/>
              <a:gd name="connsiteX2" fmla="*/ 1010881 w 1009650"/>
              <a:gd name="connsiteY2" fmla="*/ 1637716 h 1628775"/>
              <a:gd name="connsiteX3" fmla="*/ 11125 w 1009650"/>
              <a:gd name="connsiteY3" fmla="*/ 1637716 h 1628775"/>
              <a:gd name="connsiteX4" fmla="*/ 11125 w 1009650"/>
              <a:gd name="connsiteY4" fmla="*/ 1228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1628775">
                <a:moveTo>
                  <a:pt x="11125" y="12286"/>
                </a:moveTo>
                <a:lnTo>
                  <a:pt x="1010881" y="12286"/>
                </a:lnTo>
                <a:lnTo>
                  <a:pt x="1010881" y="1637716"/>
                </a:lnTo>
                <a:lnTo>
                  <a:pt x="11125" y="1637716"/>
                </a:lnTo>
                <a:lnTo>
                  <a:pt x="11125" y="12286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 513"> 
				</p:cNvPr>
          <p:cNvSpPr/>
          <p:nvPr/>
        </p:nvSpPr>
        <p:spPr>
          <a:xfrm>
            <a:off x="219075" y="3286125"/>
            <a:ext cx="19050" cy="1638300"/>
          </a:xfrm>
          <a:custGeom>
            <a:avLst/>
            <a:gdLst>
              <a:gd name="connsiteX0" fmla="*/ 20650 w 19050"/>
              <a:gd name="connsiteY0" fmla="*/ 12831 h 1638300"/>
              <a:gd name="connsiteX1" fmla="*/ 20650 w 19050"/>
              <a:gd name="connsiteY1" fmla="*/ 1647241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638300">
                <a:moveTo>
                  <a:pt x="20650" y="12831"/>
                </a:moveTo>
                <a:lnTo>
                  <a:pt x="20650" y="1647241"/>
                </a:lnTo>
              </a:path>
            </a:pathLst>
          </a:custGeom>
          <a:ln w="1200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Freeform 514"> 
				</p:cNvPr>
          <p:cNvSpPr/>
          <p:nvPr/>
        </p:nvSpPr>
        <p:spPr>
          <a:xfrm>
            <a:off x="1219200" y="3305175"/>
            <a:ext cx="9525" cy="1609725"/>
          </a:xfrm>
          <a:custGeom>
            <a:avLst/>
            <a:gdLst>
              <a:gd name="connsiteX0" fmla="*/ 11271 w 9525"/>
              <a:gd name="connsiteY0" fmla="*/ 11748 h 1609725"/>
              <a:gd name="connsiteX1" fmla="*/ 11271 w 9525"/>
              <a:gd name="connsiteY1" fmla="*/ 1610228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09725">
                <a:moveTo>
                  <a:pt x="11271" y="11748"/>
                </a:moveTo>
                <a:lnTo>
                  <a:pt x="11271" y="1610228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Freeform 515"> 
				</p:cNvPr>
          <p:cNvSpPr/>
          <p:nvPr/>
        </p:nvSpPr>
        <p:spPr>
          <a:xfrm>
            <a:off x="1219200" y="3305175"/>
            <a:ext cx="19050" cy="1609725"/>
          </a:xfrm>
          <a:custGeom>
            <a:avLst/>
            <a:gdLst>
              <a:gd name="connsiteX0" fmla="*/ 20272 w 19050"/>
              <a:gd name="connsiteY0" fmla="*/ 11750 h 1609725"/>
              <a:gd name="connsiteX1" fmla="*/ 20272 w 19050"/>
              <a:gd name="connsiteY1" fmla="*/ 1610221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609725">
                <a:moveTo>
                  <a:pt x="20272" y="11750"/>
                </a:moveTo>
                <a:lnTo>
                  <a:pt x="20272" y="1610221"/>
                </a:lnTo>
              </a:path>
            </a:pathLst>
          </a:custGeom>
          <a:ln w="1200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Freeform 516"> 
				</p:cNvPr>
          <p:cNvSpPr/>
          <p:nvPr/>
        </p:nvSpPr>
        <p:spPr>
          <a:xfrm>
            <a:off x="2962275" y="3305175"/>
            <a:ext cx="9525" cy="1609725"/>
          </a:xfrm>
          <a:custGeom>
            <a:avLst/>
            <a:gdLst>
              <a:gd name="connsiteX0" fmla="*/ 15518 w 9525"/>
              <a:gd name="connsiteY0" fmla="*/ 11747 h 1609725"/>
              <a:gd name="connsiteX1" fmla="*/ 15518 w 9525"/>
              <a:gd name="connsiteY1" fmla="*/ 1610227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09725">
                <a:moveTo>
                  <a:pt x="15518" y="11747"/>
                </a:moveTo>
                <a:lnTo>
                  <a:pt x="15518" y="1610227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Freeform 517"> 
				</p:cNvPr>
          <p:cNvSpPr/>
          <p:nvPr/>
        </p:nvSpPr>
        <p:spPr>
          <a:xfrm>
            <a:off x="2962275" y="3305175"/>
            <a:ext cx="19050" cy="1609725"/>
          </a:xfrm>
          <a:custGeom>
            <a:avLst/>
            <a:gdLst>
              <a:gd name="connsiteX0" fmla="*/ 24528 w 19050"/>
              <a:gd name="connsiteY0" fmla="*/ 11749 h 1609725"/>
              <a:gd name="connsiteX1" fmla="*/ 24528 w 19050"/>
              <a:gd name="connsiteY1" fmla="*/ 1610220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609725">
                <a:moveTo>
                  <a:pt x="24528" y="11749"/>
                </a:moveTo>
                <a:lnTo>
                  <a:pt x="24528" y="1610220"/>
                </a:lnTo>
              </a:path>
            </a:pathLst>
          </a:custGeom>
          <a:ln w="1200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Freeform 518"> 
				</p:cNvPr>
          <p:cNvSpPr/>
          <p:nvPr/>
        </p:nvSpPr>
        <p:spPr>
          <a:xfrm>
            <a:off x="3609975" y="3305175"/>
            <a:ext cx="9525" cy="1609725"/>
          </a:xfrm>
          <a:custGeom>
            <a:avLst/>
            <a:gdLst>
              <a:gd name="connsiteX0" fmla="*/ 16308 w 9525"/>
              <a:gd name="connsiteY0" fmla="*/ 11746 h 1609725"/>
              <a:gd name="connsiteX1" fmla="*/ 16308 w 9525"/>
              <a:gd name="connsiteY1" fmla="*/ 1610226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609725">
                <a:moveTo>
                  <a:pt x="16308" y="11746"/>
                </a:moveTo>
                <a:lnTo>
                  <a:pt x="16308" y="1610226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 519"> 
				</p:cNvPr>
          <p:cNvSpPr/>
          <p:nvPr/>
        </p:nvSpPr>
        <p:spPr>
          <a:xfrm>
            <a:off x="3609975" y="3305175"/>
            <a:ext cx="19050" cy="1609725"/>
          </a:xfrm>
          <a:custGeom>
            <a:avLst/>
            <a:gdLst>
              <a:gd name="connsiteX0" fmla="*/ 25318 w 19050"/>
              <a:gd name="connsiteY0" fmla="*/ 11748 h 1609725"/>
              <a:gd name="connsiteX1" fmla="*/ 25318 w 19050"/>
              <a:gd name="connsiteY1" fmla="*/ 1610219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609725">
                <a:moveTo>
                  <a:pt x="25318" y="11748"/>
                </a:moveTo>
                <a:lnTo>
                  <a:pt x="25318" y="1610219"/>
                </a:lnTo>
              </a:path>
            </a:pathLst>
          </a:custGeom>
          <a:ln w="1200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Freeform 520"> 
				</p:cNvPr>
          <p:cNvSpPr/>
          <p:nvPr/>
        </p:nvSpPr>
        <p:spPr>
          <a:xfrm>
            <a:off x="4457700" y="3305175"/>
            <a:ext cx="28575" cy="1619250"/>
          </a:xfrm>
          <a:custGeom>
            <a:avLst/>
            <a:gdLst>
              <a:gd name="connsiteX0" fmla="*/ 15227 w 28575"/>
              <a:gd name="connsiteY0" fmla="*/ 11748 h 1619250"/>
              <a:gd name="connsiteX1" fmla="*/ 33240 w 28575"/>
              <a:gd name="connsiteY1" fmla="*/ 11748 h 1619250"/>
              <a:gd name="connsiteX2" fmla="*/ 33240 w 28575"/>
              <a:gd name="connsiteY2" fmla="*/ 1628189 h 1619250"/>
              <a:gd name="connsiteX3" fmla="*/ 15227 w 28575"/>
              <a:gd name="connsiteY3" fmla="*/ 1628189 h 1619250"/>
              <a:gd name="connsiteX4" fmla="*/ 15227 w 28575"/>
              <a:gd name="connsiteY4" fmla="*/ 11748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619250">
                <a:moveTo>
                  <a:pt x="15227" y="11748"/>
                </a:moveTo>
                <a:lnTo>
                  <a:pt x="33240" y="11748"/>
                </a:lnTo>
                <a:lnTo>
                  <a:pt x="33240" y="1628189"/>
                </a:lnTo>
                <a:lnTo>
                  <a:pt x="15227" y="1628189"/>
                </a:lnTo>
                <a:lnTo>
                  <a:pt x="15227" y="1174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1"> 
				</p:cNvPr>
          <p:cNvSpPr/>
          <p:nvPr/>
        </p:nvSpPr>
        <p:spPr>
          <a:xfrm>
            <a:off x="228600" y="3286125"/>
            <a:ext cx="4257675" cy="28575"/>
          </a:xfrm>
          <a:custGeom>
            <a:avLst/>
            <a:gdLst>
              <a:gd name="connsiteX0" fmla="*/ 11125 w 4257675"/>
              <a:gd name="connsiteY0" fmla="*/ 12828 h 28575"/>
              <a:gd name="connsiteX1" fmla="*/ 4262341 w 4257675"/>
              <a:gd name="connsiteY1" fmla="*/ 12828 h 28575"/>
              <a:gd name="connsiteX2" fmla="*/ 4262341 w 4257675"/>
              <a:gd name="connsiteY2" fmla="*/ 30798 h 28575"/>
              <a:gd name="connsiteX3" fmla="*/ 11125 w 4257675"/>
              <a:gd name="connsiteY3" fmla="*/ 30798 h 28575"/>
              <a:gd name="connsiteX4" fmla="*/ 11125 w 4257675"/>
              <a:gd name="connsiteY4" fmla="*/ 12828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28575">
                <a:moveTo>
                  <a:pt x="11125" y="12828"/>
                </a:moveTo>
                <a:lnTo>
                  <a:pt x="4262341" y="12828"/>
                </a:lnTo>
                <a:lnTo>
                  <a:pt x="4262341" y="30798"/>
                </a:lnTo>
                <a:lnTo>
                  <a:pt x="11125" y="30798"/>
                </a:lnTo>
                <a:lnTo>
                  <a:pt x="11125" y="1282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reeform 522"> 
				</p:cNvPr>
          <p:cNvSpPr/>
          <p:nvPr/>
        </p:nvSpPr>
        <p:spPr>
          <a:xfrm>
            <a:off x="228600" y="3562350"/>
            <a:ext cx="4238625" cy="9525"/>
          </a:xfrm>
          <a:custGeom>
            <a:avLst/>
            <a:gdLst>
              <a:gd name="connsiteX0" fmla="*/ 11121 w 4238625"/>
              <a:gd name="connsiteY0" fmla="*/ 14996 h 9525"/>
              <a:gd name="connsiteX1" fmla="*/ 4244324 w 4238625"/>
              <a:gd name="connsiteY1" fmla="*/ 1499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9525">
                <a:moveTo>
                  <a:pt x="11121" y="14996"/>
                </a:moveTo>
                <a:lnTo>
                  <a:pt x="4244324" y="14996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 523"> 
				</p:cNvPr>
          <p:cNvSpPr/>
          <p:nvPr/>
        </p:nvSpPr>
        <p:spPr>
          <a:xfrm>
            <a:off x="228600" y="3562350"/>
            <a:ext cx="4238625" cy="19050"/>
          </a:xfrm>
          <a:custGeom>
            <a:avLst/>
            <a:gdLst>
              <a:gd name="connsiteX0" fmla="*/ 11125 w 4238625"/>
              <a:gd name="connsiteY0" fmla="*/ 23978 h 19050"/>
              <a:gd name="connsiteX1" fmla="*/ 4244328 w 4238625"/>
              <a:gd name="connsiteY1" fmla="*/ 2397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19050">
                <a:moveTo>
                  <a:pt x="11125" y="23978"/>
                </a:moveTo>
                <a:lnTo>
                  <a:pt x="4244328" y="23978"/>
                </a:lnTo>
              </a:path>
            </a:pathLst>
          </a:custGeom>
          <a:ln w="1197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Freeform 524"> 
				</p:cNvPr>
          <p:cNvSpPr/>
          <p:nvPr/>
        </p:nvSpPr>
        <p:spPr>
          <a:xfrm>
            <a:off x="228600" y="3829050"/>
            <a:ext cx="4238625" cy="9525"/>
          </a:xfrm>
          <a:custGeom>
            <a:avLst/>
            <a:gdLst>
              <a:gd name="connsiteX0" fmla="*/ 11122 w 4238625"/>
              <a:gd name="connsiteY0" fmla="*/ 17702 h 9525"/>
              <a:gd name="connsiteX1" fmla="*/ 4244324 w 4238625"/>
              <a:gd name="connsiteY1" fmla="*/ 1770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9525">
                <a:moveTo>
                  <a:pt x="11122" y="17702"/>
                </a:moveTo>
                <a:lnTo>
                  <a:pt x="4244324" y="17702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Freeform 525"> 
				</p:cNvPr>
          <p:cNvSpPr/>
          <p:nvPr/>
        </p:nvSpPr>
        <p:spPr>
          <a:xfrm>
            <a:off x="228600" y="3829050"/>
            <a:ext cx="4238625" cy="19050"/>
          </a:xfrm>
          <a:custGeom>
            <a:avLst/>
            <a:gdLst>
              <a:gd name="connsiteX0" fmla="*/ 11125 w 4238625"/>
              <a:gd name="connsiteY0" fmla="*/ 26685 h 19050"/>
              <a:gd name="connsiteX1" fmla="*/ 4244328 w 4238625"/>
              <a:gd name="connsiteY1" fmla="*/ 2668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19050">
                <a:moveTo>
                  <a:pt x="11125" y="26685"/>
                </a:moveTo>
                <a:lnTo>
                  <a:pt x="4244328" y="26685"/>
                </a:lnTo>
              </a:path>
            </a:pathLst>
          </a:custGeom>
          <a:ln w="1197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Freeform 526"> 
				</p:cNvPr>
          <p:cNvSpPr/>
          <p:nvPr/>
        </p:nvSpPr>
        <p:spPr>
          <a:xfrm>
            <a:off x="1228725" y="4105275"/>
            <a:ext cx="3238500" cy="9525"/>
          </a:xfrm>
          <a:custGeom>
            <a:avLst/>
            <a:gdLst>
              <a:gd name="connsiteX0" fmla="*/ 10753 w 3238500"/>
              <a:gd name="connsiteY0" fmla="*/ 10883 h 9525"/>
              <a:gd name="connsiteX1" fmla="*/ 3244199 w 3238500"/>
              <a:gd name="connsiteY1" fmla="*/ 1088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0" h="9525">
                <a:moveTo>
                  <a:pt x="10753" y="10883"/>
                </a:moveTo>
                <a:lnTo>
                  <a:pt x="3244199" y="10883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Freeform 527"> 
				</p:cNvPr>
          <p:cNvSpPr/>
          <p:nvPr/>
        </p:nvSpPr>
        <p:spPr>
          <a:xfrm>
            <a:off x="1228725" y="4105275"/>
            <a:ext cx="3238500" cy="19050"/>
          </a:xfrm>
          <a:custGeom>
            <a:avLst/>
            <a:gdLst>
              <a:gd name="connsiteX0" fmla="*/ 10747 w 3238500"/>
              <a:gd name="connsiteY0" fmla="*/ 19866 h 19050"/>
              <a:gd name="connsiteX1" fmla="*/ 3244193 w 3238500"/>
              <a:gd name="connsiteY1" fmla="*/ 1986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0" h="19050">
                <a:moveTo>
                  <a:pt x="10747" y="19866"/>
                </a:moveTo>
                <a:lnTo>
                  <a:pt x="3244193" y="19866"/>
                </a:lnTo>
              </a:path>
            </a:pathLst>
          </a:custGeom>
          <a:ln w="119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reeform 528"> 
				</p:cNvPr>
          <p:cNvSpPr/>
          <p:nvPr/>
        </p:nvSpPr>
        <p:spPr>
          <a:xfrm>
            <a:off x="228600" y="4371975"/>
            <a:ext cx="4238625" cy="9525"/>
          </a:xfrm>
          <a:custGeom>
            <a:avLst/>
            <a:gdLst>
              <a:gd name="connsiteX0" fmla="*/ 11122 w 4238625"/>
              <a:gd name="connsiteY0" fmla="*/ 13589 h 9525"/>
              <a:gd name="connsiteX1" fmla="*/ 4244324 w 4238625"/>
              <a:gd name="connsiteY1" fmla="*/ 1358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9525">
                <a:moveTo>
                  <a:pt x="11122" y="13589"/>
                </a:moveTo>
                <a:lnTo>
                  <a:pt x="4244324" y="13589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Freeform 529"> 
				</p:cNvPr>
          <p:cNvSpPr/>
          <p:nvPr/>
        </p:nvSpPr>
        <p:spPr>
          <a:xfrm>
            <a:off x="228600" y="4371975"/>
            <a:ext cx="4238625" cy="19050"/>
          </a:xfrm>
          <a:custGeom>
            <a:avLst/>
            <a:gdLst>
              <a:gd name="connsiteX0" fmla="*/ 11125 w 4238625"/>
              <a:gd name="connsiteY0" fmla="*/ 22571 h 19050"/>
              <a:gd name="connsiteX1" fmla="*/ 4244328 w 4238625"/>
              <a:gd name="connsiteY1" fmla="*/ 2257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19050">
                <a:moveTo>
                  <a:pt x="11125" y="22571"/>
                </a:moveTo>
                <a:lnTo>
                  <a:pt x="4244328" y="22571"/>
                </a:lnTo>
              </a:path>
            </a:pathLst>
          </a:custGeom>
          <a:ln w="1197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Freeform 530"> 
				</p:cNvPr>
          <p:cNvSpPr/>
          <p:nvPr/>
        </p:nvSpPr>
        <p:spPr>
          <a:xfrm>
            <a:off x="228600" y="4638675"/>
            <a:ext cx="4238625" cy="9525"/>
          </a:xfrm>
          <a:custGeom>
            <a:avLst/>
            <a:gdLst>
              <a:gd name="connsiteX0" fmla="*/ 11122 w 4238625"/>
              <a:gd name="connsiteY0" fmla="*/ 16295 h 9525"/>
              <a:gd name="connsiteX1" fmla="*/ 4244324 w 4238625"/>
              <a:gd name="connsiteY1" fmla="*/ 1629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9525">
                <a:moveTo>
                  <a:pt x="11122" y="16295"/>
                </a:moveTo>
                <a:lnTo>
                  <a:pt x="4244324" y="16295"/>
                </a:lnTo>
              </a:path>
            </a:pathLst>
          </a:custGeom>
          <a:ln w="134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Freeform 531"> 
				</p:cNvPr>
          <p:cNvSpPr/>
          <p:nvPr/>
        </p:nvSpPr>
        <p:spPr>
          <a:xfrm>
            <a:off x="228600" y="4638675"/>
            <a:ext cx="4238625" cy="19050"/>
          </a:xfrm>
          <a:custGeom>
            <a:avLst/>
            <a:gdLst>
              <a:gd name="connsiteX0" fmla="*/ 11125 w 4238625"/>
              <a:gd name="connsiteY0" fmla="*/ 25277 h 19050"/>
              <a:gd name="connsiteX1" fmla="*/ 4244328 w 4238625"/>
              <a:gd name="connsiteY1" fmla="*/ 2527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8625" h="19050">
                <a:moveTo>
                  <a:pt x="11125" y="25277"/>
                </a:moveTo>
                <a:lnTo>
                  <a:pt x="4244328" y="25277"/>
                </a:lnTo>
              </a:path>
            </a:pathLst>
          </a:custGeom>
          <a:ln w="1197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Freeform 532"> 
				</p:cNvPr>
          <p:cNvSpPr/>
          <p:nvPr/>
        </p:nvSpPr>
        <p:spPr>
          <a:xfrm>
            <a:off x="228600" y="4905375"/>
            <a:ext cx="4257675" cy="19050"/>
          </a:xfrm>
          <a:custGeom>
            <a:avLst/>
            <a:gdLst>
              <a:gd name="connsiteX0" fmla="*/ 11125 w 4257675"/>
              <a:gd name="connsiteY0" fmla="*/ 10014 h 19050"/>
              <a:gd name="connsiteX1" fmla="*/ 4262341 w 4257675"/>
              <a:gd name="connsiteY1" fmla="*/ 10014 h 19050"/>
              <a:gd name="connsiteX2" fmla="*/ 4262341 w 4257675"/>
              <a:gd name="connsiteY2" fmla="*/ 27984 h 19050"/>
              <a:gd name="connsiteX3" fmla="*/ 11125 w 4257675"/>
              <a:gd name="connsiteY3" fmla="*/ 27984 h 19050"/>
              <a:gd name="connsiteX4" fmla="*/ 11125 w 4257675"/>
              <a:gd name="connsiteY4" fmla="*/ 1001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19050">
                <a:moveTo>
                  <a:pt x="11125" y="10014"/>
                </a:moveTo>
                <a:lnTo>
                  <a:pt x="4262341" y="10014"/>
                </a:lnTo>
                <a:lnTo>
                  <a:pt x="4262341" y="27984"/>
                </a:lnTo>
                <a:lnTo>
                  <a:pt x="11125" y="27984"/>
                </a:lnTo>
                <a:lnTo>
                  <a:pt x="11125" y="1001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Freeform 533"> 
				</p:cNvPr>
          <p:cNvSpPr/>
          <p:nvPr/>
        </p:nvSpPr>
        <p:spPr>
          <a:xfrm>
            <a:off x="209550" y="5410200"/>
            <a:ext cx="914400" cy="304800"/>
          </a:xfrm>
          <a:custGeom>
            <a:avLst/>
            <a:gdLst>
              <a:gd name="connsiteX0" fmla="*/ 11071 w 914400"/>
              <a:gd name="connsiteY0" fmla="*/ 12171 h 304800"/>
              <a:gd name="connsiteX1" fmla="*/ 922503 w 914400"/>
              <a:gd name="connsiteY1" fmla="*/ 12171 h 304800"/>
              <a:gd name="connsiteX2" fmla="*/ 922503 w 914400"/>
              <a:gd name="connsiteY2" fmla="*/ 305048 h 304800"/>
              <a:gd name="connsiteX3" fmla="*/ 11071 w 914400"/>
              <a:gd name="connsiteY3" fmla="*/ 305048 h 304800"/>
              <a:gd name="connsiteX4" fmla="*/ 11071 w 914400"/>
              <a:gd name="connsiteY4" fmla="*/ 12171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304800">
                <a:moveTo>
                  <a:pt x="11071" y="12171"/>
                </a:moveTo>
                <a:lnTo>
                  <a:pt x="922503" y="12171"/>
                </a:lnTo>
                <a:lnTo>
                  <a:pt x="922503" y="305048"/>
                </a:lnTo>
                <a:lnTo>
                  <a:pt x="11071" y="305048"/>
                </a:lnTo>
                <a:lnTo>
                  <a:pt x="11071" y="12171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4"> 
				</p:cNvPr>
          <p:cNvSpPr/>
          <p:nvPr/>
        </p:nvSpPr>
        <p:spPr>
          <a:xfrm>
            <a:off x="209550" y="5695950"/>
            <a:ext cx="914400" cy="295275"/>
          </a:xfrm>
          <a:custGeom>
            <a:avLst/>
            <a:gdLst>
              <a:gd name="connsiteX0" fmla="*/ 11071 w 914400"/>
              <a:gd name="connsiteY0" fmla="*/ 11163 h 295275"/>
              <a:gd name="connsiteX1" fmla="*/ 922503 w 914400"/>
              <a:gd name="connsiteY1" fmla="*/ 11163 h 295275"/>
              <a:gd name="connsiteX2" fmla="*/ 922503 w 914400"/>
              <a:gd name="connsiteY2" fmla="*/ 295905 h 295275"/>
              <a:gd name="connsiteX3" fmla="*/ 11071 w 914400"/>
              <a:gd name="connsiteY3" fmla="*/ 295905 h 295275"/>
              <a:gd name="connsiteX4" fmla="*/ 11071 w 914400"/>
              <a:gd name="connsiteY4" fmla="*/ 11163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295275">
                <a:moveTo>
                  <a:pt x="11071" y="11163"/>
                </a:moveTo>
                <a:lnTo>
                  <a:pt x="922503" y="11163"/>
                </a:lnTo>
                <a:lnTo>
                  <a:pt x="922503" y="295905"/>
                </a:lnTo>
                <a:lnTo>
                  <a:pt x="11071" y="295905"/>
                </a:lnTo>
                <a:lnTo>
                  <a:pt x="11071" y="11163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Freeform 535"> 
				</p:cNvPr>
          <p:cNvSpPr/>
          <p:nvPr/>
        </p:nvSpPr>
        <p:spPr>
          <a:xfrm>
            <a:off x="200025" y="5400675"/>
            <a:ext cx="19050" cy="314325"/>
          </a:xfrm>
          <a:custGeom>
            <a:avLst/>
            <a:gdLst>
              <a:gd name="connsiteX0" fmla="*/ 20596 w 19050"/>
              <a:gd name="connsiteY0" fmla="*/ 13560 h 314325"/>
              <a:gd name="connsiteX1" fmla="*/ 20596 w 19050"/>
              <a:gd name="connsiteY1" fmla="*/ 314573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314325">
                <a:moveTo>
                  <a:pt x="20596" y="13560"/>
                </a:moveTo>
                <a:lnTo>
                  <a:pt x="20596" y="314573"/>
                </a:lnTo>
              </a:path>
            </a:pathLst>
          </a:custGeom>
          <a:ln w="1095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Freeform 536"> 
				</p:cNvPr>
          <p:cNvSpPr/>
          <p:nvPr/>
        </p:nvSpPr>
        <p:spPr>
          <a:xfrm>
            <a:off x="1104900" y="5419725"/>
            <a:ext cx="9525" cy="276225"/>
          </a:xfrm>
          <a:custGeom>
            <a:avLst/>
            <a:gdLst>
              <a:gd name="connsiteX0" fmla="*/ 18932 w 9525"/>
              <a:gd name="connsiteY0" fmla="*/ 10781 h 276225"/>
              <a:gd name="connsiteX1" fmla="*/ 18932 w 9525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6225">
                <a:moveTo>
                  <a:pt x="18932" y="10781"/>
                </a:moveTo>
                <a:lnTo>
                  <a:pt x="18932" y="279252"/>
                </a:lnTo>
              </a:path>
            </a:pathLst>
          </a:custGeom>
          <a:ln w="148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Freeform 537"> 
				</p:cNvPr>
          <p:cNvSpPr/>
          <p:nvPr/>
        </p:nvSpPr>
        <p:spPr>
          <a:xfrm>
            <a:off x="1104900" y="5419725"/>
            <a:ext cx="19050" cy="276225"/>
          </a:xfrm>
          <a:custGeom>
            <a:avLst/>
            <a:gdLst>
              <a:gd name="connsiteX0" fmla="*/ 27145 w 19050"/>
              <a:gd name="connsiteY0" fmla="*/ 10781 h 276225"/>
              <a:gd name="connsiteX1" fmla="*/ 27145 w 19050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76225">
                <a:moveTo>
                  <a:pt x="27145" y="10781"/>
                </a:moveTo>
                <a:lnTo>
                  <a:pt x="27145" y="279252"/>
                </a:lnTo>
              </a:path>
            </a:pathLst>
          </a:custGeom>
          <a:ln w="1095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Freeform 538"> 
				</p:cNvPr>
          <p:cNvSpPr/>
          <p:nvPr/>
        </p:nvSpPr>
        <p:spPr>
          <a:xfrm>
            <a:off x="3086100" y="5419725"/>
            <a:ext cx="9525" cy="276225"/>
          </a:xfrm>
          <a:custGeom>
            <a:avLst/>
            <a:gdLst>
              <a:gd name="connsiteX0" fmla="*/ 16589 w 9525"/>
              <a:gd name="connsiteY0" fmla="*/ 10781 h 276225"/>
              <a:gd name="connsiteX1" fmla="*/ 16589 w 9525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6225">
                <a:moveTo>
                  <a:pt x="16589" y="10781"/>
                </a:moveTo>
                <a:lnTo>
                  <a:pt x="16589" y="279252"/>
                </a:lnTo>
              </a:path>
            </a:pathLst>
          </a:custGeom>
          <a:ln w="148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Freeform 539"> 
				</p:cNvPr>
          <p:cNvSpPr/>
          <p:nvPr/>
        </p:nvSpPr>
        <p:spPr>
          <a:xfrm>
            <a:off x="3086100" y="5419725"/>
            <a:ext cx="19050" cy="276225"/>
          </a:xfrm>
          <a:custGeom>
            <a:avLst/>
            <a:gdLst>
              <a:gd name="connsiteX0" fmla="*/ 24801 w 19050"/>
              <a:gd name="connsiteY0" fmla="*/ 10781 h 276225"/>
              <a:gd name="connsiteX1" fmla="*/ 24801 w 19050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76225">
                <a:moveTo>
                  <a:pt x="24801" y="10781"/>
                </a:moveTo>
                <a:lnTo>
                  <a:pt x="24801" y="279252"/>
                </a:lnTo>
              </a:path>
            </a:pathLst>
          </a:custGeom>
          <a:ln w="1094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Freeform 540"> 
				</p:cNvPr>
          <p:cNvSpPr/>
          <p:nvPr/>
        </p:nvSpPr>
        <p:spPr>
          <a:xfrm>
            <a:off x="3676650" y="5419725"/>
            <a:ext cx="9525" cy="276225"/>
          </a:xfrm>
          <a:custGeom>
            <a:avLst/>
            <a:gdLst>
              <a:gd name="connsiteX0" fmla="*/ 17232 w 9525"/>
              <a:gd name="connsiteY0" fmla="*/ 10781 h 276225"/>
              <a:gd name="connsiteX1" fmla="*/ 17232 w 9525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76225">
                <a:moveTo>
                  <a:pt x="17232" y="10781"/>
                </a:moveTo>
                <a:lnTo>
                  <a:pt x="17232" y="279252"/>
                </a:lnTo>
              </a:path>
            </a:pathLst>
          </a:custGeom>
          <a:ln w="148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Freeform 541"> 
				</p:cNvPr>
          <p:cNvSpPr/>
          <p:nvPr/>
        </p:nvSpPr>
        <p:spPr>
          <a:xfrm>
            <a:off x="3676650" y="5419725"/>
            <a:ext cx="19050" cy="276225"/>
          </a:xfrm>
          <a:custGeom>
            <a:avLst/>
            <a:gdLst>
              <a:gd name="connsiteX0" fmla="*/ 25444 w 19050"/>
              <a:gd name="connsiteY0" fmla="*/ 10781 h 276225"/>
              <a:gd name="connsiteX1" fmla="*/ 25444 w 19050"/>
              <a:gd name="connsiteY1" fmla="*/ 27925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76225">
                <a:moveTo>
                  <a:pt x="25444" y="10781"/>
                </a:moveTo>
                <a:lnTo>
                  <a:pt x="25444" y="279252"/>
                </a:lnTo>
              </a:path>
            </a:pathLst>
          </a:custGeom>
          <a:ln w="1094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Freeform 542"> 
				</p:cNvPr>
          <p:cNvSpPr/>
          <p:nvPr/>
        </p:nvSpPr>
        <p:spPr>
          <a:xfrm>
            <a:off x="4448175" y="5419725"/>
            <a:ext cx="28575" cy="295275"/>
          </a:xfrm>
          <a:custGeom>
            <a:avLst/>
            <a:gdLst>
              <a:gd name="connsiteX0" fmla="*/ 17545 w 28575"/>
              <a:gd name="connsiteY0" fmla="*/ 10781 h 295275"/>
              <a:gd name="connsiteX1" fmla="*/ 33959 w 28575"/>
              <a:gd name="connsiteY1" fmla="*/ 10781 h 295275"/>
              <a:gd name="connsiteX2" fmla="*/ 33959 w 28575"/>
              <a:gd name="connsiteY2" fmla="*/ 295523 h 295275"/>
              <a:gd name="connsiteX3" fmla="*/ 17545 w 28575"/>
              <a:gd name="connsiteY3" fmla="*/ 295523 h 295275"/>
              <a:gd name="connsiteX4" fmla="*/ 17545 w 28575"/>
              <a:gd name="connsiteY4" fmla="*/ 1078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295275">
                <a:moveTo>
                  <a:pt x="17545" y="10781"/>
                </a:moveTo>
                <a:lnTo>
                  <a:pt x="33959" y="10781"/>
                </a:lnTo>
                <a:lnTo>
                  <a:pt x="33959" y="295523"/>
                </a:lnTo>
                <a:lnTo>
                  <a:pt x="17545" y="295523"/>
                </a:lnTo>
                <a:lnTo>
                  <a:pt x="17545" y="1078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Freeform 543"> 
				</p:cNvPr>
          <p:cNvSpPr/>
          <p:nvPr/>
        </p:nvSpPr>
        <p:spPr>
          <a:xfrm>
            <a:off x="209550" y="5400675"/>
            <a:ext cx="4267200" cy="28575"/>
          </a:xfrm>
          <a:custGeom>
            <a:avLst/>
            <a:gdLst>
              <a:gd name="connsiteX0" fmla="*/ 11071 w 4267200"/>
              <a:gd name="connsiteY0" fmla="*/ 13560 h 28575"/>
              <a:gd name="connsiteX1" fmla="*/ 4272584 w 4267200"/>
              <a:gd name="connsiteY1" fmla="*/ 13560 h 28575"/>
              <a:gd name="connsiteX2" fmla="*/ 4272584 w 4267200"/>
              <a:gd name="connsiteY2" fmla="*/ 29831 h 28575"/>
              <a:gd name="connsiteX3" fmla="*/ 11071 w 4267200"/>
              <a:gd name="connsiteY3" fmla="*/ 29831 h 28575"/>
              <a:gd name="connsiteX4" fmla="*/ 11071 w 4267200"/>
              <a:gd name="connsiteY4" fmla="*/ 1356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28575">
                <a:moveTo>
                  <a:pt x="11071" y="13560"/>
                </a:moveTo>
                <a:lnTo>
                  <a:pt x="4272584" y="13560"/>
                </a:lnTo>
                <a:lnTo>
                  <a:pt x="4272584" y="29831"/>
                </a:lnTo>
                <a:lnTo>
                  <a:pt x="11071" y="29831"/>
                </a:lnTo>
                <a:lnTo>
                  <a:pt x="11071" y="1356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reeform 544"> 
				</p:cNvPr>
          <p:cNvSpPr/>
          <p:nvPr/>
        </p:nvSpPr>
        <p:spPr>
          <a:xfrm>
            <a:off x="209550" y="5686425"/>
            <a:ext cx="4267200" cy="28575"/>
          </a:xfrm>
          <a:custGeom>
            <a:avLst/>
            <a:gdLst>
              <a:gd name="connsiteX0" fmla="*/ 11071 w 4267200"/>
              <a:gd name="connsiteY0" fmla="*/ 12552 h 28575"/>
              <a:gd name="connsiteX1" fmla="*/ 4272584 w 4267200"/>
              <a:gd name="connsiteY1" fmla="*/ 12552 h 28575"/>
              <a:gd name="connsiteX2" fmla="*/ 4272584 w 4267200"/>
              <a:gd name="connsiteY2" fmla="*/ 28823 h 28575"/>
              <a:gd name="connsiteX3" fmla="*/ 11071 w 4267200"/>
              <a:gd name="connsiteY3" fmla="*/ 28823 h 28575"/>
              <a:gd name="connsiteX4" fmla="*/ 11071 w 4267200"/>
              <a:gd name="connsiteY4" fmla="*/ 12552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28575">
                <a:moveTo>
                  <a:pt x="11071" y="12552"/>
                </a:moveTo>
                <a:lnTo>
                  <a:pt x="4272584" y="12552"/>
                </a:lnTo>
                <a:lnTo>
                  <a:pt x="4272584" y="28823"/>
                </a:lnTo>
                <a:lnTo>
                  <a:pt x="11071" y="28823"/>
                </a:lnTo>
                <a:lnTo>
                  <a:pt x="11071" y="1255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Freeform 545"> 
				</p:cNvPr>
          <p:cNvSpPr/>
          <p:nvPr/>
        </p:nvSpPr>
        <p:spPr>
          <a:xfrm>
            <a:off x="4657725" y="1533525"/>
            <a:ext cx="4333875" cy="276225"/>
          </a:xfrm>
          <a:custGeom>
            <a:avLst/>
            <a:gdLst>
              <a:gd name="connsiteX0" fmla="*/ 17693 w 4333875"/>
              <a:gd name="connsiteY0" fmla="*/ 16080 h 276225"/>
              <a:gd name="connsiteX1" fmla="*/ 4335096 w 4333875"/>
              <a:gd name="connsiteY1" fmla="*/ 16080 h 276225"/>
              <a:gd name="connsiteX2" fmla="*/ 4335096 w 4333875"/>
              <a:gd name="connsiteY2" fmla="*/ 282135 h 276225"/>
              <a:gd name="connsiteX3" fmla="*/ 17693 w 4333875"/>
              <a:gd name="connsiteY3" fmla="*/ 282135 h 276225"/>
              <a:gd name="connsiteX4" fmla="*/ 17693 w 4333875"/>
              <a:gd name="connsiteY4" fmla="*/ 1608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5" h="276225">
                <a:moveTo>
                  <a:pt x="17693" y="16080"/>
                </a:moveTo>
                <a:lnTo>
                  <a:pt x="4335096" y="16080"/>
                </a:lnTo>
                <a:lnTo>
                  <a:pt x="4335096" y="282135"/>
                </a:lnTo>
                <a:lnTo>
                  <a:pt x="17693" y="282135"/>
                </a:lnTo>
                <a:lnTo>
                  <a:pt x="17693" y="16080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Freeform 546"> 
				</p:cNvPr>
          <p:cNvSpPr/>
          <p:nvPr/>
        </p:nvSpPr>
        <p:spPr>
          <a:xfrm>
            <a:off x="4657725" y="1790700"/>
            <a:ext cx="1362075" cy="1057275"/>
          </a:xfrm>
          <a:custGeom>
            <a:avLst/>
            <a:gdLst>
              <a:gd name="connsiteX0" fmla="*/ 17693 w 1362075"/>
              <a:gd name="connsiteY0" fmla="*/ 17358 h 1057275"/>
              <a:gd name="connsiteX1" fmla="*/ 1367829 w 1362075"/>
              <a:gd name="connsiteY1" fmla="*/ 17358 h 1057275"/>
              <a:gd name="connsiteX2" fmla="*/ 1367829 w 1362075"/>
              <a:gd name="connsiteY2" fmla="*/ 1066376 h 1057275"/>
              <a:gd name="connsiteX3" fmla="*/ 17693 w 1362075"/>
              <a:gd name="connsiteY3" fmla="*/ 1066376 h 1057275"/>
              <a:gd name="connsiteX4" fmla="*/ 17693 w 1362075"/>
              <a:gd name="connsiteY4" fmla="*/ 17358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057275">
                <a:moveTo>
                  <a:pt x="17693" y="17358"/>
                </a:moveTo>
                <a:lnTo>
                  <a:pt x="1367829" y="17358"/>
                </a:lnTo>
                <a:lnTo>
                  <a:pt x="1367829" y="1066376"/>
                </a:lnTo>
                <a:lnTo>
                  <a:pt x="17693" y="1066376"/>
                </a:lnTo>
                <a:lnTo>
                  <a:pt x="17693" y="17358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Freeform 547"> 
				</p:cNvPr>
          <p:cNvSpPr/>
          <p:nvPr/>
        </p:nvSpPr>
        <p:spPr>
          <a:xfrm>
            <a:off x="4657725" y="1524000"/>
            <a:ext cx="9525" cy="1323975"/>
          </a:xfrm>
          <a:custGeom>
            <a:avLst/>
            <a:gdLst>
              <a:gd name="connsiteX0" fmla="*/ 17693 w 9525"/>
              <a:gd name="connsiteY0" fmla="*/ 18004 h 1323975"/>
              <a:gd name="connsiteX1" fmla="*/ 17693 w 9525"/>
              <a:gd name="connsiteY1" fmla="*/ 1333076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23975">
                <a:moveTo>
                  <a:pt x="17693" y="18004"/>
                </a:moveTo>
                <a:lnTo>
                  <a:pt x="17693" y="1333076"/>
                </a:lnTo>
              </a:path>
            </a:pathLst>
          </a:custGeom>
          <a:ln w="1018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Freeform 548"> 
				</p:cNvPr>
          <p:cNvSpPr/>
          <p:nvPr/>
        </p:nvSpPr>
        <p:spPr>
          <a:xfrm>
            <a:off x="6000750" y="1543050"/>
            <a:ext cx="9525" cy="1295400"/>
          </a:xfrm>
          <a:custGeom>
            <a:avLst/>
            <a:gdLst>
              <a:gd name="connsiteX0" fmla="*/ 17182 w 9525"/>
              <a:gd name="connsiteY0" fmla="*/ 14155 h 1295400"/>
              <a:gd name="connsiteX1" fmla="*/ 17182 w 9525"/>
              <a:gd name="connsiteY1" fmla="*/ 1298822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95400">
                <a:moveTo>
                  <a:pt x="17182" y="14155"/>
                </a:moveTo>
                <a:lnTo>
                  <a:pt x="17182" y="1298822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Freeform 549"> 
				</p:cNvPr>
          <p:cNvSpPr/>
          <p:nvPr/>
        </p:nvSpPr>
        <p:spPr>
          <a:xfrm>
            <a:off x="6000750" y="1543050"/>
            <a:ext cx="19050" cy="1295400"/>
          </a:xfrm>
          <a:custGeom>
            <a:avLst/>
            <a:gdLst>
              <a:gd name="connsiteX0" fmla="*/ 24812 w 19050"/>
              <a:gd name="connsiteY0" fmla="*/ 14157 h 1295400"/>
              <a:gd name="connsiteX1" fmla="*/ 24812 w 19050"/>
              <a:gd name="connsiteY1" fmla="*/ 1298823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295400">
                <a:moveTo>
                  <a:pt x="24812" y="14157"/>
                </a:moveTo>
                <a:lnTo>
                  <a:pt x="24812" y="1298823"/>
                </a:lnTo>
              </a:path>
            </a:pathLst>
          </a:custGeom>
          <a:ln w="1017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Freeform 550"> 
				</p:cNvPr>
          <p:cNvSpPr/>
          <p:nvPr/>
        </p:nvSpPr>
        <p:spPr>
          <a:xfrm>
            <a:off x="7448550" y="1543050"/>
            <a:ext cx="9525" cy="1295400"/>
          </a:xfrm>
          <a:custGeom>
            <a:avLst/>
            <a:gdLst>
              <a:gd name="connsiteX0" fmla="*/ 11061 w 9525"/>
              <a:gd name="connsiteY0" fmla="*/ 14155 h 1295400"/>
              <a:gd name="connsiteX1" fmla="*/ 11061 w 9525"/>
              <a:gd name="connsiteY1" fmla="*/ 1298822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95400">
                <a:moveTo>
                  <a:pt x="11061" y="14155"/>
                </a:moveTo>
                <a:lnTo>
                  <a:pt x="11061" y="1298822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Freeform 551"> 
				</p:cNvPr>
          <p:cNvSpPr/>
          <p:nvPr/>
        </p:nvSpPr>
        <p:spPr>
          <a:xfrm>
            <a:off x="7448550" y="1543050"/>
            <a:ext cx="9525" cy="1295400"/>
          </a:xfrm>
          <a:custGeom>
            <a:avLst/>
            <a:gdLst>
              <a:gd name="connsiteX0" fmla="*/ 18691 w 9525"/>
              <a:gd name="connsiteY0" fmla="*/ 14157 h 1295400"/>
              <a:gd name="connsiteX1" fmla="*/ 18691 w 9525"/>
              <a:gd name="connsiteY1" fmla="*/ 1298823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95400">
                <a:moveTo>
                  <a:pt x="18691" y="14157"/>
                </a:moveTo>
                <a:lnTo>
                  <a:pt x="18691" y="1298823"/>
                </a:lnTo>
              </a:path>
            </a:pathLst>
          </a:custGeom>
          <a:ln w="1016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Freeform 552"> 
				</p:cNvPr>
          <p:cNvSpPr/>
          <p:nvPr/>
        </p:nvSpPr>
        <p:spPr>
          <a:xfrm>
            <a:off x="8143875" y="1543050"/>
            <a:ext cx="9525" cy="1295400"/>
          </a:xfrm>
          <a:custGeom>
            <a:avLst/>
            <a:gdLst>
              <a:gd name="connsiteX0" fmla="*/ 17507 w 9525"/>
              <a:gd name="connsiteY0" fmla="*/ 14155 h 1295400"/>
              <a:gd name="connsiteX1" fmla="*/ 17507 w 9525"/>
              <a:gd name="connsiteY1" fmla="*/ 1298822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295400">
                <a:moveTo>
                  <a:pt x="17507" y="14155"/>
                </a:moveTo>
                <a:lnTo>
                  <a:pt x="17507" y="1298822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Freeform 553"> 
				</p:cNvPr>
          <p:cNvSpPr/>
          <p:nvPr/>
        </p:nvSpPr>
        <p:spPr>
          <a:xfrm>
            <a:off x="8143875" y="1543050"/>
            <a:ext cx="19050" cy="1295400"/>
          </a:xfrm>
          <a:custGeom>
            <a:avLst/>
            <a:gdLst>
              <a:gd name="connsiteX0" fmla="*/ 25127 w 19050"/>
              <a:gd name="connsiteY0" fmla="*/ 14157 h 1295400"/>
              <a:gd name="connsiteX1" fmla="*/ 25127 w 19050"/>
              <a:gd name="connsiteY1" fmla="*/ 1298823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295400">
                <a:moveTo>
                  <a:pt x="25127" y="14157"/>
                </a:moveTo>
                <a:lnTo>
                  <a:pt x="25127" y="1298823"/>
                </a:lnTo>
              </a:path>
            </a:pathLst>
          </a:custGeom>
          <a:ln w="1017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Freeform 554"> 
				</p:cNvPr>
          <p:cNvSpPr/>
          <p:nvPr/>
        </p:nvSpPr>
        <p:spPr>
          <a:xfrm>
            <a:off x="8963025" y="1543050"/>
            <a:ext cx="28575" cy="1304925"/>
          </a:xfrm>
          <a:custGeom>
            <a:avLst/>
            <a:gdLst>
              <a:gd name="connsiteX0" fmla="*/ 14546 w 28575"/>
              <a:gd name="connsiteY0" fmla="*/ 14157 h 1304925"/>
              <a:gd name="connsiteX1" fmla="*/ 29802 w 28575"/>
              <a:gd name="connsiteY1" fmla="*/ 14157 h 1304925"/>
              <a:gd name="connsiteX2" fmla="*/ 29802 w 28575"/>
              <a:gd name="connsiteY2" fmla="*/ 1314026 h 1304925"/>
              <a:gd name="connsiteX3" fmla="*/ 14546 w 28575"/>
              <a:gd name="connsiteY3" fmla="*/ 1314026 h 1304925"/>
              <a:gd name="connsiteX4" fmla="*/ 14546 w 28575"/>
              <a:gd name="connsiteY4" fmla="*/ 14157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304925">
                <a:moveTo>
                  <a:pt x="14546" y="14157"/>
                </a:moveTo>
                <a:lnTo>
                  <a:pt x="29802" y="14157"/>
                </a:lnTo>
                <a:lnTo>
                  <a:pt x="29802" y="1314026"/>
                </a:lnTo>
                <a:lnTo>
                  <a:pt x="14546" y="1314026"/>
                </a:lnTo>
                <a:lnTo>
                  <a:pt x="14546" y="1415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Freeform 555"> 
				</p:cNvPr>
          <p:cNvSpPr/>
          <p:nvPr/>
        </p:nvSpPr>
        <p:spPr>
          <a:xfrm>
            <a:off x="4657725" y="1524000"/>
            <a:ext cx="4333875" cy="28575"/>
          </a:xfrm>
          <a:custGeom>
            <a:avLst/>
            <a:gdLst>
              <a:gd name="connsiteX0" fmla="*/ 17693 w 4333875"/>
              <a:gd name="connsiteY0" fmla="*/ 18004 h 28575"/>
              <a:gd name="connsiteX1" fmla="*/ 4335096 w 4333875"/>
              <a:gd name="connsiteY1" fmla="*/ 18004 h 28575"/>
              <a:gd name="connsiteX2" fmla="*/ 4335096 w 4333875"/>
              <a:gd name="connsiteY2" fmla="*/ 33207 h 28575"/>
              <a:gd name="connsiteX3" fmla="*/ 17693 w 4333875"/>
              <a:gd name="connsiteY3" fmla="*/ 33207 h 28575"/>
              <a:gd name="connsiteX4" fmla="*/ 17693 w 4333875"/>
              <a:gd name="connsiteY4" fmla="*/ 18004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5" h="28575">
                <a:moveTo>
                  <a:pt x="17693" y="18004"/>
                </a:moveTo>
                <a:lnTo>
                  <a:pt x="4335096" y="18004"/>
                </a:lnTo>
                <a:lnTo>
                  <a:pt x="4335096" y="33207"/>
                </a:lnTo>
                <a:lnTo>
                  <a:pt x="17693" y="33207"/>
                </a:lnTo>
                <a:lnTo>
                  <a:pt x="17693" y="1800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Freeform 556"> 
				</p:cNvPr>
          <p:cNvSpPr/>
          <p:nvPr/>
        </p:nvSpPr>
        <p:spPr>
          <a:xfrm>
            <a:off x="4657725" y="1790700"/>
            <a:ext cx="4314825" cy="9525"/>
          </a:xfrm>
          <a:custGeom>
            <a:avLst/>
            <a:gdLst>
              <a:gd name="connsiteX0" fmla="*/ 17691 w 4314825"/>
              <a:gd name="connsiteY0" fmla="*/ 17357 h 9525"/>
              <a:gd name="connsiteX1" fmla="*/ 4319845 w 4314825"/>
              <a:gd name="connsiteY1" fmla="*/ 1735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4825" h="9525">
                <a:moveTo>
                  <a:pt x="17691" y="17357"/>
                </a:moveTo>
                <a:lnTo>
                  <a:pt x="4319845" y="17357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Freeform 557"> 
				</p:cNvPr>
          <p:cNvSpPr/>
          <p:nvPr/>
        </p:nvSpPr>
        <p:spPr>
          <a:xfrm>
            <a:off x="4657725" y="1790700"/>
            <a:ext cx="4314825" cy="19050"/>
          </a:xfrm>
          <a:custGeom>
            <a:avLst/>
            <a:gdLst>
              <a:gd name="connsiteX0" fmla="*/ 17693 w 4314825"/>
              <a:gd name="connsiteY0" fmla="*/ 24960 h 19050"/>
              <a:gd name="connsiteX1" fmla="*/ 4319840 w 4314825"/>
              <a:gd name="connsiteY1" fmla="*/ 2496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4825" h="19050">
                <a:moveTo>
                  <a:pt x="17693" y="24960"/>
                </a:moveTo>
                <a:lnTo>
                  <a:pt x="4319840" y="24960"/>
                </a:lnTo>
              </a:path>
            </a:pathLst>
          </a:custGeom>
          <a:ln w="1013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Freeform 558"> 
				</p:cNvPr>
          <p:cNvSpPr/>
          <p:nvPr/>
        </p:nvSpPr>
        <p:spPr>
          <a:xfrm>
            <a:off x="6010275" y="2047875"/>
            <a:ext cx="2962275" cy="9525"/>
          </a:xfrm>
          <a:custGeom>
            <a:avLst/>
            <a:gdLst>
              <a:gd name="connsiteX0" fmla="*/ 15285 w 2962275"/>
              <a:gd name="connsiteY0" fmla="*/ 18636 h 9525"/>
              <a:gd name="connsiteX1" fmla="*/ 2967294 w 2962275"/>
              <a:gd name="connsiteY1" fmla="*/ 1863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2275" h="9525">
                <a:moveTo>
                  <a:pt x="15285" y="18636"/>
                </a:moveTo>
                <a:lnTo>
                  <a:pt x="2967294" y="18636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Freeform 559"> 
				</p:cNvPr>
          <p:cNvSpPr/>
          <p:nvPr/>
        </p:nvSpPr>
        <p:spPr>
          <a:xfrm>
            <a:off x="6010275" y="2047875"/>
            <a:ext cx="2962275" cy="19050"/>
          </a:xfrm>
          <a:custGeom>
            <a:avLst/>
            <a:gdLst>
              <a:gd name="connsiteX0" fmla="*/ 15287 w 2962275"/>
              <a:gd name="connsiteY0" fmla="*/ 26231 h 19050"/>
              <a:gd name="connsiteX1" fmla="*/ 2967297 w 2962275"/>
              <a:gd name="connsiteY1" fmla="*/ 2623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2275" h="19050">
                <a:moveTo>
                  <a:pt x="15287" y="26231"/>
                </a:moveTo>
                <a:lnTo>
                  <a:pt x="2967297" y="26231"/>
                </a:lnTo>
              </a:path>
            </a:pathLst>
          </a:custGeom>
          <a:ln w="1013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Freeform 560"> 
				</p:cNvPr>
          <p:cNvSpPr/>
          <p:nvPr/>
        </p:nvSpPr>
        <p:spPr>
          <a:xfrm>
            <a:off x="4657725" y="2314575"/>
            <a:ext cx="4314825" cy="9525"/>
          </a:xfrm>
          <a:custGeom>
            <a:avLst/>
            <a:gdLst>
              <a:gd name="connsiteX0" fmla="*/ 17691 w 4314825"/>
              <a:gd name="connsiteY0" fmla="*/ 10390 h 9525"/>
              <a:gd name="connsiteX1" fmla="*/ 4319845 w 4314825"/>
              <a:gd name="connsiteY1" fmla="*/ 1039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4825" h="9525">
                <a:moveTo>
                  <a:pt x="17691" y="10390"/>
                </a:moveTo>
                <a:lnTo>
                  <a:pt x="4319845" y="10390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Freeform 561"> 
				</p:cNvPr>
          <p:cNvSpPr/>
          <p:nvPr/>
        </p:nvSpPr>
        <p:spPr>
          <a:xfrm>
            <a:off x="4657725" y="2314575"/>
            <a:ext cx="4314825" cy="9525"/>
          </a:xfrm>
          <a:custGeom>
            <a:avLst/>
            <a:gdLst>
              <a:gd name="connsiteX0" fmla="*/ 17693 w 4314825"/>
              <a:gd name="connsiteY0" fmla="*/ 17992 h 9525"/>
              <a:gd name="connsiteX1" fmla="*/ 4319840 w 4314825"/>
              <a:gd name="connsiteY1" fmla="*/ 1799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4825" h="9525">
                <a:moveTo>
                  <a:pt x="17693" y="17992"/>
                </a:moveTo>
                <a:lnTo>
                  <a:pt x="4319840" y="17992"/>
                </a:lnTo>
              </a:path>
            </a:pathLst>
          </a:custGeom>
          <a:ln w="1013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Freeform 562"> 
				</p:cNvPr>
          <p:cNvSpPr/>
          <p:nvPr/>
        </p:nvSpPr>
        <p:spPr>
          <a:xfrm>
            <a:off x="6010275" y="2571750"/>
            <a:ext cx="2962275" cy="9525"/>
          </a:xfrm>
          <a:custGeom>
            <a:avLst/>
            <a:gdLst>
              <a:gd name="connsiteX0" fmla="*/ 15285 w 2962275"/>
              <a:gd name="connsiteY0" fmla="*/ 11668 h 9525"/>
              <a:gd name="connsiteX1" fmla="*/ 2967294 w 2962275"/>
              <a:gd name="connsiteY1" fmla="*/ 1166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2275" h="9525">
                <a:moveTo>
                  <a:pt x="15285" y="11668"/>
                </a:moveTo>
                <a:lnTo>
                  <a:pt x="2967294" y="11668"/>
                </a:lnTo>
              </a:path>
            </a:pathLst>
          </a:custGeom>
          <a:ln w="1588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Freeform 563"> 
				</p:cNvPr>
          <p:cNvSpPr/>
          <p:nvPr/>
        </p:nvSpPr>
        <p:spPr>
          <a:xfrm>
            <a:off x="6010275" y="2571750"/>
            <a:ext cx="2962275" cy="19050"/>
          </a:xfrm>
          <a:custGeom>
            <a:avLst/>
            <a:gdLst>
              <a:gd name="connsiteX0" fmla="*/ 15287 w 2962275"/>
              <a:gd name="connsiteY0" fmla="*/ 19271 h 19050"/>
              <a:gd name="connsiteX1" fmla="*/ 2967297 w 2962275"/>
              <a:gd name="connsiteY1" fmla="*/ 1927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62275" h="19050">
                <a:moveTo>
                  <a:pt x="15287" y="19271"/>
                </a:moveTo>
                <a:lnTo>
                  <a:pt x="2967297" y="19271"/>
                </a:lnTo>
              </a:path>
            </a:pathLst>
          </a:custGeom>
          <a:ln w="1013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Freeform 564"> 
				</p:cNvPr>
          <p:cNvSpPr/>
          <p:nvPr/>
        </p:nvSpPr>
        <p:spPr>
          <a:xfrm>
            <a:off x="4657725" y="2828925"/>
            <a:ext cx="4333875" cy="19050"/>
          </a:xfrm>
          <a:custGeom>
            <a:avLst/>
            <a:gdLst>
              <a:gd name="connsiteX0" fmla="*/ 17693 w 4333875"/>
              <a:gd name="connsiteY0" fmla="*/ 12948 h 19050"/>
              <a:gd name="connsiteX1" fmla="*/ 4335096 w 4333875"/>
              <a:gd name="connsiteY1" fmla="*/ 12948 h 19050"/>
              <a:gd name="connsiteX2" fmla="*/ 4335096 w 4333875"/>
              <a:gd name="connsiteY2" fmla="*/ 28151 h 19050"/>
              <a:gd name="connsiteX3" fmla="*/ 17693 w 4333875"/>
              <a:gd name="connsiteY3" fmla="*/ 28151 h 19050"/>
              <a:gd name="connsiteX4" fmla="*/ 17693 w 4333875"/>
              <a:gd name="connsiteY4" fmla="*/ 1294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5" h="19050">
                <a:moveTo>
                  <a:pt x="17693" y="12948"/>
                </a:moveTo>
                <a:lnTo>
                  <a:pt x="4335096" y="12948"/>
                </a:lnTo>
                <a:lnTo>
                  <a:pt x="4335096" y="28151"/>
                </a:lnTo>
                <a:lnTo>
                  <a:pt x="17693" y="28151"/>
                </a:lnTo>
                <a:lnTo>
                  <a:pt x="17693" y="1294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565"> 
				</p:cNvPr>
          <p:cNvSpPr/>
          <p:nvPr/>
        </p:nvSpPr>
        <p:spPr>
          <a:xfrm>
            <a:off x="4676775" y="5248275"/>
            <a:ext cx="933450" cy="942975"/>
          </a:xfrm>
          <a:custGeom>
            <a:avLst/>
            <a:gdLst>
              <a:gd name="connsiteX0" fmla="*/ 13865 w 933450"/>
              <a:gd name="connsiteY0" fmla="*/ 11365 h 942975"/>
              <a:gd name="connsiteX1" fmla="*/ 934667 w 933450"/>
              <a:gd name="connsiteY1" fmla="*/ 11365 h 942975"/>
              <a:gd name="connsiteX2" fmla="*/ 934667 w 933450"/>
              <a:gd name="connsiteY2" fmla="*/ 944201 h 942975"/>
              <a:gd name="connsiteX3" fmla="*/ 13865 w 933450"/>
              <a:gd name="connsiteY3" fmla="*/ 944201 h 942975"/>
              <a:gd name="connsiteX4" fmla="*/ 13865 w 933450"/>
              <a:gd name="connsiteY4" fmla="*/ 1136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942975">
                <a:moveTo>
                  <a:pt x="13865" y="11365"/>
                </a:moveTo>
                <a:lnTo>
                  <a:pt x="934667" y="11365"/>
                </a:lnTo>
                <a:lnTo>
                  <a:pt x="934667" y="944201"/>
                </a:lnTo>
                <a:lnTo>
                  <a:pt x="13865" y="944201"/>
                </a:lnTo>
                <a:lnTo>
                  <a:pt x="13865" y="11365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Freeform 566"> 
				</p:cNvPr>
          <p:cNvSpPr/>
          <p:nvPr/>
        </p:nvSpPr>
        <p:spPr>
          <a:xfrm>
            <a:off x="4676775" y="6172200"/>
            <a:ext cx="933450" cy="152400"/>
          </a:xfrm>
          <a:custGeom>
            <a:avLst/>
            <a:gdLst>
              <a:gd name="connsiteX0" fmla="*/ 13866 w 933450"/>
              <a:gd name="connsiteY0" fmla="*/ 12028 h 152400"/>
              <a:gd name="connsiteX1" fmla="*/ 934668 w 933450"/>
              <a:gd name="connsiteY1" fmla="*/ 12028 h 152400"/>
              <a:gd name="connsiteX2" fmla="*/ 934668 w 933450"/>
              <a:gd name="connsiteY2" fmla="*/ 160614 h 152400"/>
              <a:gd name="connsiteX3" fmla="*/ 13866 w 933450"/>
              <a:gd name="connsiteY3" fmla="*/ 160614 h 152400"/>
              <a:gd name="connsiteX4" fmla="*/ 13866 w 933450"/>
              <a:gd name="connsiteY4" fmla="*/ 1202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450" h="152400">
                <a:moveTo>
                  <a:pt x="13866" y="12028"/>
                </a:moveTo>
                <a:lnTo>
                  <a:pt x="934668" y="12028"/>
                </a:lnTo>
                <a:lnTo>
                  <a:pt x="934668" y="160614"/>
                </a:lnTo>
                <a:lnTo>
                  <a:pt x="13866" y="160614"/>
                </a:lnTo>
                <a:lnTo>
                  <a:pt x="13866" y="1202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Freeform 567"> 
				</p:cNvPr>
          <p:cNvSpPr/>
          <p:nvPr/>
        </p:nvSpPr>
        <p:spPr>
          <a:xfrm>
            <a:off x="4667250" y="5238750"/>
            <a:ext cx="19050" cy="952500"/>
          </a:xfrm>
          <a:custGeom>
            <a:avLst/>
            <a:gdLst>
              <a:gd name="connsiteX0" fmla="*/ 23398 w 19050"/>
              <a:gd name="connsiteY0" fmla="*/ 12635 h 952500"/>
              <a:gd name="connsiteX1" fmla="*/ 23398 w 19050"/>
              <a:gd name="connsiteY1" fmla="*/ 953726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00">
                <a:moveTo>
                  <a:pt x="23398" y="12635"/>
                </a:moveTo>
                <a:lnTo>
                  <a:pt x="23398" y="953726"/>
                </a:lnTo>
              </a:path>
            </a:pathLst>
          </a:custGeom>
          <a:ln w="11071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Freeform 568"> 
				</p:cNvPr>
          <p:cNvSpPr/>
          <p:nvPr/>
        </p:nvSpPr>
        <p:spPr>
          <a:xfrm>
            <a:off x="5591175" y="5257800"/>
            <a:ext cx="9525" cy="914400"/>
          </a:xfrm>
          <a:custGeom>
            <a:avLst/>
            <a:gdLst>
              <a:gd name="connsiteX0" fmla="*/ 11971 w 9525"/>
              <a:gd name="connsiteY0" fmla="*/ 10100 h 914400"/>
              <a:gd name="connsiteX1" fmla="*/ 11971 w 9525"/>
              <a:gd name="connsiteY1" fmla="*/ 91817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14400">
                <a:moveTo>
                  <a:pt x="11971" y="10100"/>
                </a:moveTo>
                <a:lnTo>
                  <a:pt x="11971" y="918170"/>
                </a:lnTo>
              </a:path>
            </a:pathLst>
          </a:custGeom>
          <a:ln w="1461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Freeform 569"> 
				</p:cNvPr>
          <p:cNvSpPr/>
          <p:nvPr/>
        </p:nvSpPr>
        <p:spPr>
          <a:xfrm>
            <a:off x="5591175" y="5257800"/>
            <a:ext cx="19050" cy="914400"/>
          </a:xfrm>
          <a:custGeom>
            <a:avLst/>
            <a:gdLst>
              <a:gd name="connsiteX0" fmla="*/ 20269 w 19050"/>
              <a:gd name="connsiteY0" fmla="*/ 10095 h 914400"/>
              <a:gd name="connsiteX1" fmla="*/ 20269 w 19050"/>
              <a:gd name="connsiteY1" fmla="*/ 91817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14400">
                <a:moveTo>
                  <a:pt x="20269" y="10095"/>
                </a:moveTo>
                <a:lnTo>
                  <a:pt x="20269" y="918173"/>
                </a:lnTo>
              </a:path>
            </a:pathLst>
          </a:custGeom>
          <a:ln w="1106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 570"> 
				</p:cNvPr>
          <p:cNvSpPr/>
          <p:nvPr/>
        </p:nvSpPr>
        <p:spPr>
          <a:xfrm>
            <a:off x="8181975" y="5257800"/>
            <a:ext cx="9525" cy="914400"/>
          </a:xfrm>
          <a:custGeom>
            <a:avLst/>
            <a:gdLst>
              <a:gd name="connsiteX0" fmla="*/ 17644 w 9525"/>
              <a:gd name="connsiteY0" fmla="*/ 10100 h 914400"/>
              <a:gd name="connsiteX1" fmla="*/ 17644 w 9525"/>
              <a:gd name="connsiteY1" fmla="*/ 91817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14400">
                <a:moveTo>
                  <a:pt x="17644" y="10100"/>
                </a:moveTo>
                <a:lnTo>
                  <a:pt x="17644" y="918170"/>
                </a:lnTo>
              </a:path>
            </a:pathLst>
          </a:custGeom>
          <a:ln w="1461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reeform 571"> 
				</p:cNvPr>
          <p:cNvSpPr/>
          <p:nvPr/>
        </p:nvSpPr>
        <p:spPr>
          <a:xfrm>
            <a:off x="8181975" y="5257800"/>
            <a:ext cx="19050" cy="914400"/>
          </a:xfrm>
          <a:custGeom>
            <a:avLst/>
            <a:gdLst>
              <a:gd name="connsiteX0" fmla="*/ 25935 w 19050"/>
              <a:gd name="connsiteY0" fmla="*/ 10095 h 914400"/>
              <a:gd name="connsiteX1" fmla="*/ 25935 w 19050"/>
              <a:gd name="connsiteY1" fmla="*/ 91817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14400">
                <a:moveTo>
                  <a:pt x="25935" y="10095"/>
                </a:moveTo>
                <a:lnTo>
                  <a:pt x="25935" y="918173"/>
                </a:lnTo>
              </a:path>
            </a:pathLst>
          </a:custGeom>
          <a:ln w="1106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Freeform 572"> 
				</p:cNvPr>
          <p:cNvSpPr/>
          <p:nvPr/>
        </p:nvSpPr>
        <p:spPr>
          <a:xfrm>
            <a:off x="8963025" y="5257800"/>
            <a:ext cx="28575" cy="933450"/>
          </a:xfrm>
          <a:custGeom>
            <a:avLst/>
            <a:gdLst>
              <a:gd name="connsiteX0" fmla="*/ 16370 w 28575"/>
              <a:gd name="connsiteY0" fmla="*/ 10095 h 933450"/>
              <a:gd name="connsiteX1" fmla="*/ 32961 w 28575"/>
              <a:gd name="connsiteY1" fmla="*/ 10095 h 933450"/>
              <a:gd name="connsiteX2" fmla="*/ 32961 w 28575"/>
              <a:gd name="connsiteY2" fmla="*/ 934684 h 933450"/>
              <a:gd name="connsiteX3" fmla="*/ 16370 w 28575"/>
              <a:gd name="connsiteY3" fmla="*/ 934684 h 933450"/>
              <a:gd name="connsiteX4" fmla="*/ 16370 w 28575"/>
              <a:gd name="connsiteY4" fmla="*/ 10095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933450">
                <a:moveTo>
                  <a:pt x="16370" y="10095"/>
                </a:moveTo>
                <a:lnTo>
                  <a:pt x="32961" y="10095"/>
                </a:lnTo>
                <a:lnTo>
                  <a:pt x="32961" y="934684"/>
                </a:lnTo>
                <a:lnTo>
                  <a:pt x="16370" y="934684"/>
                </a:lnTo>
                <a:lnTo>
                  <a:pt x="16370" y="1009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Freeform 573"> 
				</p:cNvPr>
          <p:cNvSpPr/>
          <p:nvPr/>
        </p:nvSpPr>
        <p:spPr>
          <a:xfrm>
            <a:off x="4676775" y="5238750"/>
            <a:ext cx="4314825" cy="28575"/>
          </a:xfrm>
          <a:custGeom>
            <a:avLst/>
            <a:gdLst>
              <a:gd name="connsiteX0" fmla="*/ 13870 w 4314825"/>
              <a:gd name="connsiteY0" fmla="*/ 12635 h 28575"/>
              <a:gd name="connsiteX1" fmla="*/ 4319196 w 4314825"/>
              <a:gd name="connsiteY1" fmla="*/ 12635 h 28575"/>
              <a:gd name="connsiteX2" fmla="*/ 4319196 w 4314825"/>
              <a:gd name="connsiteY2" fmla="*/ 29145 h 28575"/>
              <a:gd name="connsiteX3" fmla="*/ 13870 w 4314825"/>
              <a:gd name="connsiteY3" fmla="*/ 29145 h 28575"/>
              <a:gd name="connsiteX4" fmla="*/ 13870 w 4314825"/>
              <a:gd name="connsiteY4" fmla="*/ 1263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4825" h="28575">
                <a:moveTo>
                  <a:pt x="13870" y="12635"/>
                </a:moveTo>
                <a:lnTo>
                  <a:pt x="4319196" y="12635"/>
                </a:lnTo>
                <a:lnTo>
                  <a:pt x="4319196" y="29145"/>
                </a:lnTo>
                <a:lnTo>
                  <a:pt x="13870" y="29145"/>
                </a:lnTo>
                <a:lnTo>
                  <a:pt x="13870" y="1263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Freeform 574"> 
				</p:cNvPr>
          <p:cNvSpPr/>
          <p:nvPr/>
        </p:nvSpPr>
        <p:spPr>
          <a:xfrm>
            <a:off x="5600700" y="5467350"/>
            <a:ext cx="3371850" cy="9525"/>
          </a:xfrm>
          <a:custGeom>
            <a:avLst/>
            <a:gdLst>
              <a:gd name="connsiteX0" fmla="*/ 10745 w 3371850"/>
              <a:gd name="connsiteY0" fmla="*/ 15185 h 9525"/>
              <a:gd name="connsiteX1" fmla="*/ 3378694 w 3371850"/>
              <a:gd name="connsiteY1" fmla="*/ 151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850" h="9525">
                <a:moveTo>
                  <a:pt x="10745" y="15185"/>
                </a:moveTo>
                <a:lnTo>
                  <a:pt x="3378694" y="15185"/>
                </a:lnTo>
              </a:path>
            </a:pathLst>
          </a:custGeom>
          <a:ln w="1461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Freeform 575"> 
				</p:cNvPr>
          <p:cNvSpPr/>
          <p:nvPr/>
        </p:nvSpPr>
        <p:spPr>
          <a:xfrm>
            <a:off x="5600700" y="5467350"/>
            <a:ext cx="3371850" cy="19050"/>
          </a:xfrm>
          <a:custGeom>
            <a:avLst/>
            <a:gdLst>
              <a:gd name="connsiteX0" fmla="*/ 10748 w 3371850"/>
              <a:gd name="connsiteY0" fmla="*/ 23435 h 19050"/>
              <a:gd name="connsiteX1" fmla="*/ 3378697 w 3371850"/>
              <a:gd name="connsiteY1" fmla="*/ 2343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850" h="19050">
                <a:moveTo>
                  <a:pt x="10748" y="23435"/>
                </a:moveTo>
                <a:lnTo>
                  <a:pt x="3378697" y="23435"/>
                </a:lnTo>
              </a:path>
            </a:pathLst>
          </a:custGeom>
          <a:ln w="1100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Freeform 576"> 
				</p:cNvPr>
          <p:cNvSpPr/>
          <p:nvPr/>
        </p:nvSpPr>
        <p:spPr>
          <a:xfrm>
            <a:off x="5600700" y="5810250"/>
            <a:ext cx="3371850" cy="9525"/>
          </a:xfrm>
          <a:custGeom>
            <a:avLst/>
            <a:gdLst>
              <a:gd name="connsiteX0" fmla="*/ 10747 w 3371850"/>
              <a:gd name="connsiteY0" fmla="*/ 10747 h 9525"/>
              <a:gd name="connsiteX1" fmla="*/ 3378696 w 3371850"/>
              <a:gd name="connsiteY1" fmla="*/ 1074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850" h="9525">
                <a:moveTo>
                  <a:pt x="10747" y="10747"/>
                </a:moveTo>
                <a:lnTo>
                  <a:pt x="3378696" y="10747"/>
                </a:lnTo>
              </a:path>
            </a:pathLst>
          </a:custGeom>
          <a:ln w="1461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Freeform 577"> 
				</p:cNvPr>
          <p:cNvSpPr/>
          <p:nvPr/>
        </p:nvSpPr>
        <p:spPr>
          <a:xfrm>
            <a:off x="5600700" y="5810250"/>
            <a:ext cx="3371850" cy="9525"/>
          </a:xfrm>
          <a:custGeom>
            <a:avLst/>
            <a:gdLst>
              <a:gd name="connsiteX0" fmla="*/ 10750 w 3371850"/>
              <a:gd name="connsiteY0" fmla="*/ 19006 h 9525"/>
              <a:gd name="connsiteX1" fmla="*/ 3378699 w 3371850"/>
              <a:gd name="connsiteY1" fmla="*/ 1900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1850" h="9525">
                <a:moveTo>
                  <a:pt x="10750" y="19006"/>
                </a:moveTo>
                <a:lnTo>
                  <a:pt x="3378699" y="19006"/>
                </a:lnTo>
              </a:path>
            </a:pathLst>
          </a:custGeom>
          <a:ln w="11007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Freeform 578"> 
				</p:cNvPr>
          <p:cNvSpPr/>
          <p:nvPr/>
        </p:nvSpPr>
        <p:spPr>
          <a:xfrm>
            <a:off x="4676775" y="6162675"/>
            <a:ext cx="4314825" cy="28575"/>
          </a:xfrm>
          <a:custGeom>
            <a:avLst/>
            <a:gdLst>
              <a:gd name="connsiteX0" fmla="*/ 13874 w 4314825"/>
              <a:gd name="connsiteY0" fmla="*/ 13298 h 28575"/>
              <a:gd name="connsiteX1" fmla="*/ 4319200 w 4314825"/>
              <a:gd name="connsiteY1" fmla="*/ 13298 h 28575"/>
              <a:gd name="connsiteX2" fmla="*/ 4319200 w 4314825"/>
              <a:gd name="connsiteY2" fmla="*/ 29809 h 28575"/>
              <a:gd name="connsiteX3" fmla="*/ 13874 w 4314825"/>
              <a:gd name="connsiteY3" fmla="*/ 29809 h 28575"/>
              <a:gd name="connsiteX4" fmla="*/ 13874 w 4314825"/>
              <a:gd name="connsiteY4" fmla="*/ 13298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4825" h="28575">
                <a:moveTo>
                  <a:pt x="13874" y="13298"/>
                </a:moveTo>
                <a:lnTo>
                  <a:pt x="4319200" y="13298"/>
                </a:lnTo>
                <a:lnTo>
                  <a:pt x="4319200" y="29809"/>
                </a:lnTo>
                <a:lnTo>
                  <a:pt x="13874" y="29809"/>
                </a:lnTo>
                <a:lnTo>
                  <a:pt x="13874" y="1329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Freeform 579"> 
				</p:cNvPr>
          <p:cNvSpPr/>
          <p:nvPr/>
        </p:nvSpPr>
        <p:spPr>
          <a:xfrm>
            <a:off x="4657725" y="3333750"/>
            <a:ext cx="819150" cy="238125"/>
          </a:xfrm>
          <a:custGeom>
            <a:avLst/>
            <a:gdLst>
              <a:gd name="connsiteX0" fmla="*/ 17360 w 819150"/>
              <a:gd name="connsiteY0" fmla="*/ 18569 h 238125"/>
              <a:gd name="connsiteX1" fmla="*/ 827268 w 819150"/>
              <a:gd name="connsiteY1" fmla="*/ 18569 h 238125"/>
              <a:gd name="connsiteX2" fmla="*/ 827268 w 819150"/>
              <a:gd name="connsiteY2" fmla="*/ 244175 h 238125"/>
              <a:gd name="connsiteX3" fmla="*/ 17360 w 819150"/>
              <a:gd name="connsiteY3" fmla="*/ 244175 h 238125"/>
              <a:gd name="connsiteX4" fmla="*/ 17360 w 819150"/>
              <a:gd name="connsiteY4" fmla="*/ 18569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238125">
                <a:moveTo>
                  <a:pt x="17360" y="18569"/>
                </a:moveTo>
                <a:lnTo>
                  <a:pt x="827268" y="18569"/>
                </a:lnTo>
                <a:lnTo>
                  <a:pt x="827268" y="244175"/>
                </a:lnTo>
                <a:lnTo>
                  <a:pt x="17360" y="244175"/>
                </a:lnTo>
                <a:lnTo>
                  <a:pt x="17360" y="18569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Freeform 580"> 
				</p:cNvPr>
          <p:cNvSpPr/>
          <p:nvPr/>
        </p:nvSpPr>
        <p:spPr>
          <a:xfrm>
            <a:off x="8172450" y="3333750"/>
            <a:ext cx="800100" cy="238125"/>
          </a:xfrm>
          <a:custGeom>
            <a:avLst/>
            <a:gdLst>
              <a:gd name="connsiteX0" fmla="*/ 12234 w 800100"/>
              <a:gd name="connsiteY0" fmla="*/ 18569 h 238125"/>
              <a:gd name="connsiteX1" fmla="*/ 800246 w 800100"/>
              <a:gd name="connsiteY1" fmla="*/ 18569 h 238125"/>
              <a:gd name="connsiteX2" fmla="*/ 800246 w 800100"/>
              <a:gd name="connsiteY2" fmla="*/ 244175 h 238125"/>
              <a:gd name="connsiteX3" fmla="*/ 12234 w 800100"/>
              <a:gd name="connsiteY3" fmla="*/ 244175 h 238125"/>
              <a:gd name="connsiteX4" fmla="*/ 12234 w 800100"/>
              <a:gd name="connsiteY4" fmla="*/ 18569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238125">
                <a:moveTo>
                  <a:pt x="12234" y="18569"/>
                </a:moveTo>
                <a:lnTo>
                  <a:pt x="800246" y="18569"/>
                </a:lnTo>
                <a:lnTo>
                  <a:pt x="800246" y="244175"/>
                </a:lnTo>
                <a:lnTo>
                  <a:pt x="12234" y="244175"/>
                </a:lnTo>
                <a:lnTo>
                  <a:pt x="12234" y="18569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Freeform 581"> 
				</p:cNvPr>
          <p:cNvSpPr/>
          <p:nvPr/>
        </p:nvSpPr>
        <p:spPr>
          <a:xfrm>
            <a:off x="4657725" y="3552825"/>
            <a:ext cx="819150" cy="1333500"/>
          </a:xfrm>
          <a:custGeom>
            <a:avLst/>
            <a:gdLst>
              <a:gd name="connsiteX0" fmla="*/ 17359 w 819150"/>
              <a:gd name="connsiteY0" fmla="*/ 17830 h 1333500"/>
              <a:gd name="connsiteX1" fmla="*/ 827266 w 819150"/>
              <a:gd name="connsiteY1" fmla="*/ 17830 h 1333500"/>
              <a:gd name="connsiteX2" fmla="*/ 827266 w 819150"/>
              <a:gd name="connsiteY2" fmla="*/ 1335077 h 1333500"/>
              <a:gd name="connsiteX3" fmla="*/ 17359 w 819150"/>
              <a:gd name="connsiteY3" fmla="*/ 1335077 h 1333500"/>
              <a:gd name="connsiteX4" fmla="*/ 17359 w 819150"/>
              <a:gd name="connsiteY4" fmla="*/ 1783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1333500">
                <a:moveTo>
                  <a:pt x="17359" y="17830"/>
                </a:moveTo>
                <a:lnTo>
                  <a:pt x="827266" y="17830"/>
                </a:lnTo>
                <a:lnTo>
                  <a:pt x="827266" y="1335077"/>
                </a:lnTo>
                <a:lnTo>
                  <a:pt x="17359" y="1335077"/>
                </a:lnTo>
                <a:lnTo>
                  <a:pt x="17359" y="17830"/>
                </a:lnTo>
                <a:close/>
              </a:path>
            </a:pathLst>
          </a:custGeom>
          <a:solidFill>
            <a:srgbClr val="fefe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Freeform 582"> 
				</p:cNvPr>
          <p:cNvSpPr/>
          <p:nvPr/>
        </p:nvSpPr>
        <p:spPr>
          <a:xfrm>
            <a:off x="4657725" y="3333750"/>
            <a:ext cx="3457575" cy="19050"/>
          </a:xfrm>
          <a:custGeom>
            <a:avLst/>
            <a:gdLst>
              <a:gd name="connsiteX0" fmla="*/ 17353 w 3457575"/>
              <a:gd name="connsiteY0" fmla="*/ 11291 h 19050"/>
              <a:gd name="connsiteX1" fmla="*/ 3461284 w 3457575"/>
              <a:gd name="connsiteY1" fmla="*/ 11291 h 19050"/>
              <a:gd name="connsiteX2" fmla="*/ 3461284 w 3457575"/>
              <a:gd name="connsiteY2" fmla="*/ 25853 h 19050"/>
              <a:gd name="connsiteX3" fmla="*/ 17353 w 3457575"/>
              <a:gd name="connsiteY3" fmla="*/ 25853 h 19050"/>
              <a:gd name="connsiteX4" fmla="*/ 17353 w 3457575"/>
              <a:gd name="connsiteY4" fmla="*/ 1129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19050">
                <a:moveTo>
                  <a:pt x="17353" y="11291"/>
                </a:moveTo>
                <a:lnTo>
                  <a:pt x="3461284" y="11291"/>
                </a:lnTo>
                <a:lnTo>
                  <a:pt x="3461284" y="25853"/>
                </a:lnTo>
                <a:lnTo>
                  <a:pt x="17353" y="25853"/>
                </a:lnTo>
                <a:lnTo>
                  <a:pt x="17353" y="1129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reeform 583"> 
				</p:cNvPr>
          <p:cNvSpPr/>
          <p:nvPr/>
        </p:nvSpPr>
        <p:spPr>
          <a:xfrm>
            <a:off x="5467350" y="3552825"/>
            <a:ext cx="2628900" cy="9525"/>
          </a:xfrm>
          <a:custGeom>
            <a:avLst/>
            <a:gdLst>
              <a:gd name="connsiteX0" fmla="*/ 17640 w 2628900"/>
              <a:gd name="connsiteY0" fmla="*/ 17826 h 9525"/>
              <a:gd name="connsiteX1" fmla="*/ 2637071 w 2628900"/>
              <a:gd name="connsiteY1" fmla="*/ 1782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9525">
                <a:moveTo>
                  <a:pt x="17640" y="17826"/>
                </a:moveTo>
                <a:lnTo>
                  <a:pt x="2637071" y="17826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 584"> 
				</p:cNvPr>
          <p:cNvSpPr/>
          <p:nvPr/>
        </p:nvSpPr>
        <p:spPr>
          <a:xfrm>
            <a:off x="5467350" y="3552825"/>
            <a:ext cx="2628900" cy="19050"/>
          </a:xfrm>
          <a:custGeom>
            <a:avLst/>
            <a:gdLst>
              <a:gd name="connsiteX0" fmla="*/ 17641 w 2628900"/>
              <a:gd name="connsiteY0" fmla="*/ 25107 h 19050"/>
              <a:gd name="connsiteX1" fmla="*/ 2637065 w 2628900"/>
              <a:gd name="connsiteY1" fmla="*/ 2510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9050">
                <a:moveTo>
                  <a:pt x="17641" y="25107"/>
                </a:moveTo>
                <a:lnTo>
                  <a:pt x="2637065" y="25107"/>
                </a:lnTo>
              </a:path>
            </a:pathLst>
          </a:custGeom>
          <a:ln w="970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Freeform 585"> 
				</p:cNvPr>
          <p:cNvSpPr/>
          <p:nvPr/>
        </p:nvSpPr>
        <p:spPr>
          <a:xfrm>
            <a:off x="5467350" y="3771900"/>
            <a:ext cx="2628900" cy="9525"/>
          </a:xfrm>
          <a:custGeom>
            <a:avLst/>
            <a:gdLst>
              <a:gd name="connsiteX0" fmla="*/ 17639 w 2628900"/>
              <a:gd name="connsiteY0" fmla="*/ 17080 h 9525"/>
              <a:gd name="connsiteX1" fmla="*/ 2637070 w 2628900"/>
              <a:gd name="connsiteY1" fmla="*/ 1708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9525">
                <a:moveTo>
                  <a:pt x="17639" y="17080"/>
                </a:moveTo>
                <a:lnTo>
                  <a:pt x="2637070" y="17080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Freeform 586"> 
				</p:cNvPr>
          <p:cNvSpPr/>
          <p:nvPr/>
        </p:nvSpPr>
        <p:spPr>
          <a:xfrm>
            <a:off x="5467350" y="3771900"/>
            <a:ext cx="2628900" cy="19050"/>
          </a:xfrm>
          <a:custGeom>
            <a:avLst/>
            <a:gdLst>
              <a:gd name="connsiteX0" fmla="*/ 17641 w 2628900"/>
              <a:gd name="connsiteY0" fmla="*/ 24354 h 19050"/>
              <a:gd name="connsiteX1" fmla="*/ 2637064 w 2628900"/>
              <a:gd name="connsiteY1" fmla="*/ 2435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9050">
                <a:moveTo>
                  <a:pt x="17641" y="24354"/>
                </a:moveTo>
                <a:lnTo>
                  <a:pt x="2637064" y="24354"/>
                </a:lnTo>
              </a:path>
            </a:pathLst>
          </a:custGeom>
          <a:ln w="970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Freeform 587"> 
				</p:cNvPr>
          <p:cNvSpPr/>
          <p:nvPr/>
        </p:nvSpPr>
        <p:spPr>
          <a:xfrm>
            <a:off x="4657725" y="3333750"/>
            <a:ext cx="9525" cy="1552575"/>
          </a:xfrm>
          <a:custGeom>
            <a:avLst/>
            <a:gdLst>
              <a:gd name="connsiteX0" fmla="*/ 17358 w 9525"/>
              <a:gd name="connsiteY0" fmla="*/ 11292 h 1552575"/>
              <a:gd name="connsiteX1" fmla="*/ 17358 w 9525"/>
              <a:gd name="connsiteY1" fmla="*/ 1554145 h 155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52575">
                <a:moveTo>
                  <a:pt x="17358" y="11292"/>
                </a:moveTo>
                <a:lnTo>
                  <a:pt x="17358" y="1554145"/>
                </a:lnTo>
              </a:path>
            </a:pathLst>
          </a:custGeom>
          <a:ln w="972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Freeform 588"> 
				</p:cNvPr>
          <p:cNvSpPr/>
          <p:nvPr/>
        </p:nvSpPr>
        <p:spPr>
          <a:xfrm>
            <a:off x="5467350" y="3343275"/>
            <a:ext cx="9525" cy="1524000"/>
          </a:xfrm>
          <a:custGeom>
            <a:avLst/>
            <a:gdLst>
              <a:gd name="connsiteX0" fmla="*/ 10342 w 9525"/>
              <a:gd name="connsiteY0" fmla="*/ 16327 h 1524000"/>
              <a:gd name="connsiteX1" fmla="*/ 10342 w 9525"/>
              <a:gd name="connsiteY1" fmla="*/ 153007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4000">
                <a:moveTo>
                  <a:pt x="10342" y="16327"/>
                </a:moveTo>
                <a:lnTo>
                  <a:pt x="10342" y="1530070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 589"> 
				</p:cNvPr>
          <p:cNvSpPr/>
          <p:nvPr/>
        </p:nvSpPr>
        <p:spPr>
          <a:xfrm>
            <a:off x="5467350" y="3343275"/>
            <a:ext cx="9525" cy="1524000"/>
          </a:xfrm>
          <a:custGeom>
            <a:avLst/>
            <a:gdLst>
              <a:gd name="connsiteX0" fmla="*/ 17640 w 9525"/>
              <a:gd name="connsiteY0" fmla="*/ 16331 h 1524000"/>
              <a:gd name="connsiteX1" fmla="*/ 17640 w 9525"/>
              <a:gd name="connsiteY1" fmla="*/ 153007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4000">
                <a:moveTo>
                  <a:pt x="17640" y="16331"/>
                </a:moveTo>
                <a:lnTo>
                  <a:pt x="17640" y="1530074"/>
                </a:lnTo>
              </a:path>
            </a:pathLst>
          </a:custGeom>
          <a:ln w="973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 590"> 
				</p:cNvPr>
          <p:cNvSpPr/>
          <p:nvPr/>
        </p:nvSpPr>
        <p:spPr>
          <a:xfrm>
            <a:off x="6877050" y="3343275"/>
            <a:ext cx="9525" cy="1524000"/>
          </a:xfrm>
          <a:custGeom>
            <a:avLst/>
            <a:gdLst>
              <a:gd name="connsiteX0" fmla="*/ 16155 w 9525"/>
              <a:gd name="connsiteY0" fmla="*/ 16328 h 1524000"/>
              <a:gd name="connsiteX1" fmla="*/ 16155 w 9525"/>
              <a:gd name="connsiteY1" fmla="*/ 153007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4000">
                <a:moveTo>
                  <a:pt x="16155" y="16328"/>
                </a:moveTo>
                <a:lnTo>
                  <a:pt x="16155" y="1530070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reeform 591"> 
				</p:cNvPr>
          <p:cNvSpPr/>
          <p:nvPr/>
        </p:nvSpPr>
        <p:spPr>
          <a:xfrm>
            <a:off x="6877050" y="3343275"/>
            <a:ext cx="19050" cy="1524000"/>
          </a:xfrm>
          <a:custGeom>
            <a:avLst/>
            <a:gdLst>
              <a:gd name="connsiteX0" fmla="*/ 23453 w 19050"/>
              <a:gd name="connsiteY0" fmla="*/ 16332 h 1524000"/>
              <a:gd name="connsiteX1" fmla="*/ 23453 w 19050"/>
              <a:gd name="connsiteY1" fmla="*/ 153007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24000">
                <a:moveTo>
                  <a:pt x="23453" y="16332"/>
                </a:moveTo>
                <a:lnTo>
                  <a:pt x="23453" y="1530074"/>
                </a:lnTo>
              </a:path>
            </a:pathLst>
          </a:custGeom>
          <a:ln w="972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Freeform 592"> 
				</p:cNvPr>
          <p:cNvSpPr/>
          <p:nvPr/>
        </p:nvSpPr>
        <p:spPr>
          <a:xfrm>
            <a:off x="7400925" y="3343275"/>
            <a:ext cx="9525" cy="1524000"/>
          </a:xfrm>
          <a:custGeom>
            <a:avLst/>
            <a:gdLst>
              <a:gd name="connsiteX0" fmla="*/ 17625 w 9525"/>
              <a:gd name="connsiteY0" fmla="*/ 16328 h 1524000"/>
              <a:gd name="connsiteX1" fmla="*/ 17625 w 9525"/>
              <a:gd name="connsiteY1" fmla="*/ 153007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524000">
                <a:moveTo>
                  <a:pt x="17625" y="16328"/>
                </a:moveTo>
                <a:lnTo>
                  <a:pt x="17625" y="1530071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Freeform 593"> 
				</p:cNvPr>
          <p:cNvSpPr/>
          <p:nvPr/>
        </p:nvSpPr>
        <p:spPr>
          <a:xfrm>
            <a:off x="7400925" y="3343275"/>
            <a:ext cx="19050" cy="1524000"/>
          </a:xfrm>
          <a:custGeom>
            <a:avLst/>
            <a:gdLst>
              <a:gd name="connsiteX0" fmla="*/ 24922 w 19050"/>
              <a:gd name="connsiteY0" fmla="*/ 16332 h 1524000"/>
              <a:gd name="connsiteX1" fmla="*/ 24922 w 19050"/>
              <a:gd name="connsiteY1" fmla="*/ 153007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24000">
                <a:moveTo>
                  <a:pt x="24922" y="16332"/>
                </a:moveTo>
                <a:lnTo>
                  <a:pt x="24922" y="1530074"/>
                </a:lnTo>
              </a:path>
            </a:pathLst>
          </a:custGeom>
          <a:ln w="9728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 594"> 
				</p:cNvPr>
          <p:cNvSpPr/>
          <p:nvPr/>
        </p:nvSpPr>
        <p:spPr>
          <a:xfrm>
            <a:off x="8086725" y="3343275"/>
            <a:ext cx="28575" cy="1543050"/>
          </a:xfrm>
          <a:custGeom>
            <a:avLst/>
            <a:gdLst>
              <a:gd name="connsiteX0" fmla="*/ 17688 w 28575"/>
              <a:gd name="connsiteY0" fmla="*/ 16333 h 1543050"/>
              <a:gd name="connsiteX1" fmla="*/ 32287 w 28575"/>
              <a:gd name="connsiteY1" fmla="*/ 16333 h 1543050"/>
              <a:gd name="connsiteX2" fmla="*/ 32287 w 28575"/>
              <a:gd name="connsiteY2" fmla="*/ 1544631 h 1543050"/>
              <a:gd name="connsiteX3" fmla="*/ 17688 w 28575"/>
              <a:gd name="connsiteY3" fmla="*/ 1544631 h 1543050"/>
              <a:gd name="connsiteX4" fmla="*/ 17688 w 28575"/>
              <a:gd name="connsiteY4" fmla="*/ 16333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543050">
                <a:moveTo>
                  <a:pt x="17688" y="16333"/>
                </a:moveTo>
                <a:lnTo>
                  <a:pt x="32287" y="16333"/>
                </a:lnTo>
                <a:lnTo>
                  <a:pt x="32287" y="1544631"/>
                </a:lnTo>
                <a:lnTo>
                  <a:pt x="17688" y="1544631"/>
                </a:lnTo>
                <a:lnTo>
                  <a:pt x="17688" y="1633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Freeform 595"> 
				</p:cNvPr>
          <p:cNvSpPr/>
          <p:nvPr/>
        </p:nvSpPr>
        <p:spPr>
          <a:xfrm>
            <a:off x="8162925" y="3333750"/>
            <a:ext cx="28575" cy="457200"/>
          </a:xfrm>
          <a:custGeom>
            <a:avLst/>
            <a:gdLst>
              <a:gd name="connsiteX0" fmla="*/ 14451 w 28575"/>
              <a:gd name="connsiteY0" fmla="*/ 11296 h 457200"/>
              <a:gd name="connsiteX1" fmla="*/ 29051 w 28575"/>
              <a:gd name="connsiteY1" fmla="*/ 11296 h 457200"/>
              <a:gd name="connsiteX2" fmla="*/ 29051 w 28575"/>
              <a:gd name="connsiteY2" fmla="*/ 462508 h 457200"/>
              <a:gd name="connsiteX3" fmla="*/ 14451 w 28575"/>
              <a:gd name="connsiteY3" fmla="*/ 462508 h 457200"/>
              <a:gd name="connsiteX4" fmla="*/ 14451 w 28575"/>
              <a:gd name="connsiteY4" fmla="*/ 11296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457200">
                <a:moveTo>
                  <a:pt x="14451" y="11296"/>
                </a:moveTo>
                <a:lnTo>
                  <a:pt x="29051" y="11296"/>
                </a:lnTo>
                <a:lnTo>
                  <a:pt x="29051" y="462508"/>
                </a:lnTo>
                <a:lnTo>
                  <a:pt x="14451" y="462508"/>
                </a:lnTo>
                <a:lnTo>
                  <a:pt x="14451" y="1129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Freeform 596"> 
				</p:cNvPr>
          <p:cNvSpPr/>
          <p:nvPr/>
        </p:nvSpPr>
        <p:spPr>
          <a:xfrm>
            <a:off x="8943975" y="3343275"/>
            <a:ext cx="28575" cy="447675"/>
          </a:xfrm>
          <a:custGeom>
            <a:avLst/>
            <a:gdLst>
              <a:gd name="connsiteX0" fmla="*/ 14123 w 28575"/>
              <a:gd name="connsiteY0" fmla="*/ 16334 h 447675"/>
              <a:gd name="connsiteX1" fmla="*/ 28723 w 28575"/>
              <a:gd name="connsiteY1" fmla="*/ 16334 h 447675"/>
              <a:gd name="connsiteX2" fmla="*/ 28723 w 28575"/>
              <a:gd name="connsiteY2" fmla="*/ 452983 h 447675"/>
              <a:gd name="connsiteX3" fmla="*/ 14123 w 28575"/>
              <a:gd name="connsiteY3" fmla="*/ 452983 h 447675"/>
              <a:gd name="connsiteX4" fmla="*/ 14123 w 28575"/>
              <a:gd name="connsiteY4" fmla="*/ 16334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447675">
                <a:moveTo>
                  <a:pt x="14123" y="16334"/>
                </a:moveTo>
                <a:lnTo>
                  <a:pt x="28723" y="16334"/>
                </a:lnTo>
                <a:lnTo>
                  <a:pt x="28723" y="452983"/>
                </a:lnTo>
                <a:lnTo>
                  <a:pt x="14123" y="452983"/>
                </a:lnTo>
                <a:lnTo>
                  <a:pt x="14123" y="1633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reeform 597"> 
				</p:cNvPr>
          <p:cNvSpPr/>
          <p:nvPr/>
        </p:nvSpPr>
        <p:spPr>
          <a:xfrm>
            <a:off x="8181975" y="3333750"/>
            <a:ext cx="790575" cy="19050"/>
          </a:xfrm>
          <a:custGeom>
            <a:avLst/>
            <a:gdLst>
              <a:gd name="connsiteX0" fmla="*/ 10000 w 790575"/>
              <a:gd name="connsiteY0" fmla="*/ 11297 h 19050"/>
              <a:gd name="connsiteX1" fmla="*/ 790723 w 790575"/>
              <a:gd name="connsiteY1" fmla="*/ 11297 h 19050"/>
              <a:gd name="connsiteX2" fmla="*/ 790723 w 790575"/>
              <a:gd name="connsiteY2" fmla="*/ 25859 h 19050"/>
              <a:gd name="connsiteX3" fmla="*/ 10000 w 790575"/>
              <a:gd name="connsiteY3" fmla="*/ 25859 h 19050"/>
              <a:gd name="connsiteX4" fmla="*/ 10000 w 790575"/>
              <a:gd name="connsiteY4" fmla="*/ 1129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575" h="19050">
                <a:moveTo>
                  <a:pt x="10000" y="11297"/>
                </a:moveTo>
                <a:lnTo>
                  <a:pt x="790723" y="11297"/>
                </a:lnTo>
                <a:lnTo>
                  <a:pt x="790723" y="25859"/>
                </a:lnTo>
                <a:lnTo>
                  <a:pt x="10000" y="25859"/>
                </a:lnTo>
                <a:lnTo>
                  <a:pt x="10000" y="1129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8"> 
				</p:cNvPr>
          <p:cNvSpPr/>
          <p:nvPr/>
        </p:nvSpPr>
        <p:spPr>
          <a:xfrm>
            <a:off x="8181975" y="3552825"/>
            <a:ext cx="771525" cy="9525"/>
          </a:xfrm>
          <a:custGeom>
            <a:avLst/>
            <a:gdLst>
              <a:gd name="connsiteX0" fmla="*/ 9997 w 771525"/>
              <a:gd name="connsiteY0" fmla="*/ 17832 h 9525"/>
              <a:gd name="connsiteX1" fmla="*/ 776127 w 771525"/>
              <a:gd name="connsiteY1" fmla="*/ 1783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 h="9525">
                <a:moveTo>
                  <a:pt x="9997" y="17832"/>
                </a:moveTo>
                <a:lnTo>
                  <a:pt x="776127" y="17832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> 
				</p:cNvPr>
          <p:cNvSpPr/>
          <p:nvPr/>
        </p:nvSpPr>
        <p:spPr>
          <a:xfrm>
            <a:off x="8181975" y="3552825"/>
            <a:ext cx="771525" cy="19050"/>
          </a:xfrm>
          <a:custGeom>
            <a:avLst/>
            <a:gdLst>
              <a:gd name="connsiteX0" fmla="*/ 10000 w 771525"/>
              <a:gd name="connsiteY0" fmla="*/ 25113 h 19050"/>
              <a:gd name="connsiteX1" fmla="*/ 776121 w 771525"/>
              <a:gd name="connsiteY1" fmla="*/ 2511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 h="19050">
                <a:moveTo>
                  <a:pt x="10000" y="25113"/>
                </a:moveTo>
                <a:lnTo>
                  <a:pt x="776121" y="25113"/>
                </a:lnTo>
              </a:path>
            </a:pathLst>
          </a:custGeom>
          <a:ln w="970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> 
				</p:cNvPr>
          <p:cNvSpPr/>
          <p:nvPr/>
        </p:nvSpPr>
        <p:spPr>
          <a:xfrm>
            <a:off x="8181975" y="3771900"/>
            <a:ext cx="790575" cy="19050"/>
          </a:xfrm>
          <a:custGeom>
            <a:avLst/>
            <a:gdLst>
              <a:gd name="connsiteX0" fmla="*/ 10000 w 790575"/>
              <a:gd name="connsiteY0" fmla="*/ 9804 h 19050"/>
              <a:gd name="connsiteX1" fmla="*/ 790722 w 790575"/>
              <a:gd name="connsiteY1" fmla="*/ 9804 h 19050"/>
              <a:gd name="connsiteX2" fmla="*/ 790722 w 790575"/>
              <a:gd name="connsiteY2" fmla="*/ 24360 h 19050"/>
              <a:gd name="connsiteX3" fmla="*/ 10000 w 790575"/>
              <a:gd name="connsiteY3" fmla="*/ 24360 h 19050"/>
              <a:gd name="connsiteX4" fmla="*/ 10000 w 790575"/>
              <a:gd name="connsiteY4" fmla="*/ 980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575" h="19050">
                <a:moveTo>
                  <a:pt x="10000" y="9804"/>
                </a:moveTo>
                <a:lnTo>
                  <a:pt x="790722" y="9804"/>
                </a:lnTo>
                <a:lnTo>
                  <a:pt x="790722" y="24360"/>
                </a:lnTo>
                <a:lnTo>
                  <a:pt x="10000" y="24360"/>
                </a:lnTo>
                <a:lnTo>
                  <a:pt x="10000" y="980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 601"> 
				</p:cNvPr>
          <p:cNvSpPr/>
          <p:nvPr/>
        </p:nvSpPr>
        <p:spPr>
          <a:xfrm>
            <a:off x="4657725" y="3990975"/>
            <a:ext cx="3438525" cy="9525"/>
          </a:xfrm>
          <a:custGeom>
            <a:avLst/>
            <a:gdLst>
              <a:gd name="connsiteX0" fmla="*/ 17350 w 3438525"/>
              <a:gd name="connsiteY0" fmla="*/ 16340 h 9525"/>
              <a:gd name="connsiteX1" fmla="*/ 3446689 w 3438525"/>
              <a:gd name="connsiteY1" fmla="*/ 1634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8525" h="9525">
                <a:moveTo>
                  <a:pt x="17350" y="16340"/>
                </a:moveTo>
                <a:lnTo>
                  <a:pt x="3446689" y="16340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Freeform 602"> 
				</p:cNvPr>
          <p:cNvSpPr/>
          <p:nvPr/>
        </p:nvSpPr>
        <p:spPr>
          <a:xfrm>
            <a:off x="4657725" y="3990975"/>
            <a:ext cx="3438525" cy="19050"/>
          </a:xfrm>
          <a:custGeom>
            <a:avLst/>
            <a:gdLst>
              <a:gd name="connsiteX0" fmla="*/ 17345 w 3438525"/>
              <a:gd name="connsiteY0" fmla="*/ 23621 h 19050"/>
              <a:gd name="connsiteX1" fmla="*/ 3446683 w 3438525"/>
              <a:gd name="connsiteY1" fmla="*/ 2362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8525" h="19050">
                <a:moveTo>
                  <a:pt x="17345" y="23621"/>
                </a:moveTo>
                <a:lnTo>
                  <a:pt x="3446683" y="23621"/>
                </a:lnTo>
              </a:path>
            </a:pathLst>
          </a:custGeom>
          <a:ln w="971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Freeform 603"> 
				</p:cNvPr>
          <p:cNvSpPr/>
          <p:nvPr/>
        </p:nvSpPr>
        <p:spPr>
          <a:xfrm>
            <a:off x="5467350" y="4210050"/>
            <a:ext cx="2628900" cy="9525"/>
          </a:xfrm>
          <a:custGeom>
            <a:avLst/>
            <a:gdLst>
              <a:gd name="connsiteX0" fmla="*/ 17632 w 2628900"/>
              <a:gd name="connsiteY0" fmla="*/ 15593 h 9525"/>
              <a:gd name="connsiteX1" fmla="*/ 2637063 w 2628900"/>
              <a:gd name="connsiteY1" fmla="*/ 1559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9525">
                <a:moveTo>
                  <a:pt x="17632" y="15593"/>
                </a:moveTo>
                <a:lnTo>
                  <a:pt x="2637063" y="15593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Freeform 604"> 
				</p:cNvPr>
          <p:cNvSpPr/>
          <p:nvPr/>
        </p:nvSpPr>
        <p:spPr>
          <a:xfrm>
            <a:off x="5467350" y="4210050"/>
            <a:ext cx="2628900" cy="19050"/>
          </a:xfrm>
          <a:custGeom>
            <a:avLst/>
            <a:gdLst>
              <a:gd name="connsiteX0" fmla="*/ 17634 w 2628900"/>
              <a:gd name="connsiteY0" fmla="*/ 22874 h 19050"/>
              <a:gd name="connsiteX1" fmla="*/ 2637057 w 2628900"/>
              <a:gd name="connsiteY1" fmla="*/ 2287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9050">
                <a:moveTo>
                  <a:pt x="17634" y="22874"/>
                </a:moveTo>
                <a:lnTo>
                  <a:pt x="2637057" y="22874"/>
                </a:lnTo>
              </a:path>
            </a:pathLst>
          </a:custGeom>
          <a:ln w="970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Freeform 605"> 
				</p:cNvPr>
          <p:cNvSpPr/>
          <p:nvPr/>
        </p:nvSpPr>
        <p:spPr>
          <a:xfrm>
            <a:off x="5467350" y="4429125"/>
            <a:ext cx="2628900" cy="9525"/>
          </a:xfrm>
          <a:custGeom>
            <a:avLst/>
            <a:gdLst>
              <a:gd name="connsiteX0" fmla="*/ 17632 w 2628900"/>
              <a:gd name="connsiteY0" fmla="*/ 14847 h 9525"/>
              <a:gd name="connsiteX1" fmla="*/ 2637063 w 2628900"/>
              <a:gd name="connsiteY1" fmla="*/ 1484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9525">
                <a:moveTo>
                  <a:pt x="17632" y="14847"/>
                </a:moveTo>
                <a:lnTo>
                  <a:pt x="2637063" y="14847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Freeform 606"> 
				</p:cNvPr>
          <p:cNvSpPr/>
          <p:nvPr/>
        </p:nvSpPr>
        <p:spPr>
          <a:xfrm>
            <a:off x="5467350" y="4429125"/>
            <a:ext cx="2628900" cy="19050"/>
          </a:xfrm>
          <a:custGeom>
            <a:avLst/>
            <a:gdLst>
              <a:gd name="connsiteX0" fmla="*/ 17633 w 2628900"/>
              <a:gd name="connsiteY0" fmla="*/ 22122 h 19050"/>
              <a:gd name="connsiteX1" fmla="*/ 2637056 w 2628900"/>
              <a:gd name="connsiteY1" fmla="*/ 2212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9050">
                <a:moveTo>
                  <a:pt x="17633" y="22122"/>
                </a:moveTo>
                <a:lnTo>
                  <a:pt x="2637056" y="22122"/>
                </a:lnTo>
              </a:path>
            </a:pathLst>
          </a:custGeom>
          <a:ln w="9703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Freeform 607"> 
				</p:cNvPr>
          <p:cNvSpPr/>
          <p:nvPr/>
        </p:nvSpPr>
        <p:spPr>
          <a:xfrm>
            <a:off x="5467350" y="4648200"/>
            <a:ext cx="2628900" cy="9525"/>
          </a:xfrm>
          <a:custGeom>
            <a:avLst/>
            <a:gdLst>
              <a:gd name="connsiteX0" fmla="*/ 17631 w 2628900"/>
              <a:gd name="connsiteY0" fmla="*/ 14102 h 9525"/>
              <a:gd name="connsiteX1" fmla="*/ 2637062 w 2628900"/>
              <a:gd name="connsiteY1" fmla="*/ 1410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9525">
                <a:moveTo>
                  <a:pt x="17631" y="14102"/>
                </a:moveTo>
                <a:lnTo>
                  <a:pt x="2637062" y="14102"/>
                </a:lnTo>
              </a:path>
            </a:pathLst>
          </a:custGeom>
          <a:ln w="166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Freeform 608"> 
				</p:cNvPr>
          <p:cNvSpPr/>
          <p:nvPr/>
        </p:nvSpPr>
        <p:spPr>
          <a:xfrm>
            <a:off x="5467350" y="4648200"/>
            <a:ext cx="2628900" cy="19050"/>
          </a:xfrm>
          <a:custGeom>
            <a:avLst/>
            <a:gdLst>
              <a:gd name="connsiteX0" fmla="*/ 17632 w 2628900"/>
              <a:gd name="connsiteY0" fmla="*/ 21383 h 19050"/>
              <a:gd name="connsiteX1" fmla="*/ 2637056 w 2628900"/>
              <a:gd name="connsiteY1" fmla="*/ 2138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8900" h="19050">
                <a:moveTo>
                  <a:pt x="17632" y="21383"/>
                </a:moveTo>
                <a:lnTo>
                  <a:pt x="2637056" y="21383"/>
                </a:lnTo>
              </a:path>
            </a:pathLst>
          </a:custGeom>
          <a:ln w="9712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Freeform 609"> 
				</p:cNvPr>
          <p:cNvSpPr/>
          <p:nvPr/>
        </p:nvSpPr>
        <p:spPr>
          <a:xfrm>
            <a:off x="4657725" y="4857750"/>
            <a:ext cx="3457575" cy="28575"/>
          </a:xfrm>
          <a:custGeom>
            <a:avLst/>
            <a:gdLst>
              <a:gd name="connsiteX0" fmla="*/ 17342 w 3457575"/>
              <a:gd name="connsiteY0" fmla="*/ 15606 h 28575"/>
              <a:gd name="connsiteX1" fmla="*/ 3461274 w 3457575"/>
              <a:gd name="connsiteY1" fmla="*/ 15606 h 28575"/>
              <a:gd name="connsiteX2" fmla="*/ 3461274 w 3457575"/>
              <a:gd name="connsiteY2" fmla="*/ 30153 h 28575"/>
              <a:gd name="connsiteX3" fmla="*/ 17342 w 3457575"/>
              <a:gd name="connsiteY3" fmla="*/ 30153 h 28575"/>
              <a:gd name="connsiteX4" fmla="*/ 17342 w 3457575"/>
              <a:gd name="connsiteY4" fmla="*/ 15606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28575">
                <a:moveTo>
                  <a:pt x="17342" y="15606"/>
                </a:moveTo>
                <a:lnTo>
                  <a:pt x="3461274" y="15606"/>
                </a:lnTo>
                <a:lnTo>
                  <a:pt x="3461274" y="30153"/>
                </a:lnTo>
                <a:lnTo>
                  <a:pt x="17342" y="30153"/>
                </a:lnTo>
                <a:lnTo>
                  <a:pt x="17342" y="1560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1" name="Picture 61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612" name="Picture 61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sp>
        <p:nvSpPr>
          <p:cNvPr id="612" name="TextBox 612"/>
          <p:cNvSpPr txBox="1"/>
          <p:nvPr/>
        </p:nvSpPr>
        <p:spPr>
          <a:xfrm>
            <a:off x="237018" y="5508705"/>
            <a:ext cx="316064" cy="124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76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Others</a:t>
            </a:r>
          </a:p>
        </p:txBody>
      </p:sp>
      <p:sp>
        <p:nvSpPr>
          <p:cNvPr id="613" name="TextBox 613"/>
          <p:cNvSpPr txBox="1"/>
          <p:nvPr/>
        </p:nvSpPr>
        <p:spPr>
          <a:xfrm>
            <a:off x="212018" y="83414"/>
            <a:ext cx="5504192" cy="1457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65221">
              <a:lnSpc>
                <a:spcPts val="2614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Comparison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DOCOMO’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Plans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83073">
              <a:lnSpc>
                <a:spcPts val="227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Previous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86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Basic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Charges</a:t>
            </a:r>
          </a:p>
          <a:p>
            <a:pPr indent="4478654">
              <a:lnSpc>
                <a:spcPts val="39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Basic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Charges</a:t>
            </a:r>
          </a:p>
        </p:txBody>
      </p:sp>
      <p:sp>
        <p:nvSpPr>
          <p:cNvPr id="614" name="TextBox 614"/>
          <p:cNvSpPr txBox="1"/>
          <p:nvPr/>
        </p:nvSpPr>
        <p:spPr>
          <a:xfrm>
            <a:off x="6166623" y="975132"/>
            <a:ext cx="1240131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Billing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Plan</a:t>
            </a:r>
          </a:p>
        </p:txBody>
      </p:sp>
      <p:sp>
        <p:nvSpPr>
          <p:cNvPr id="615" name="TextBox 615"/>
          <p:cNvSpPr txBox="1"/>
          <p:nvPr/>
        </p:nvSpPr>
        <p:spPr>
          <a:xfrm>
            <a:off x="212017" y="1906263"/>
            <a:ext cx="1026778" cy="686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67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Comprehensive</a:t>
            </a:r>
          </a:p>
          <a:p>
            <a:pPr indent="0">
              <a:lnSpc>
                <a:spcPts val="119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959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19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(voice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call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not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included)</a:t>
            </a:r>
          </a:p>
        </p:txBody>
      </p:sp>
      <p:sp>
        <p:nvSpPr>
          <p:cNvPr id="616" name="TextBox 616"/>
          <p:cNvSpPr txBox="1"/>
          <p:nvPr/>
        </p:nvSpPr>
        <p:spPr>
          <a:xfrm>
            <a:off x="1555307" y="1586225"/>
            <a:ext cx="935218" cy="9409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40233">
              <a:lnSpc>
                <a:spcPts val="1067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Billing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5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Type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Ninen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75493">
              <a:lnSpc>
                <a:spcPts val="119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</a:p>
        </p:txBody>
      </p:sp>
      <p:sp>
        <p:nvSpPr>
          <p:cNvPr id="617" name="TextBox 617"/>
          <p:cNvSpPr txBox="1"/>
          <p:nvPr/>
        </p:nvSpPr>
        <p:spPr>
          <a:xfrm>
            <a:off x="3042866" y="1515107"/>
            <a:ext cx="547966" cy="10120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67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Fee</a:t>
            </a:r>
          </a:p>
          <a:p>
            <a:pPr indent="159339">
              <a:lnSpc>
                <a:spcPts val="119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97300">
              <a:lnSpc>
                <a:spcPts val="152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743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0430">
              <a:lnSpc>
                <a:spcPts val="119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</a:p>
        </p:txBody>
      </p:sp>
      <p:sp>
        <p:nvSpPr>
          <p:cNvPr id="618" name="TextBox 618"/>
          <p:cNvSpPr txBox="1"/>
          <p:nvPr/>
        </p:nvSpPr>
        <p:spPr>
          <a:xfrm>
            <a:off x="3756270" y="1586227"/>
            <a:ext cx="646629" cy="9409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67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Voice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Call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Fee</a:t>
            </a:r>
          </a:p>
          <a:p>
            <a:pPr indent="30289">
              <a:lnSpc>
                <a:spcPts val="1960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20Yen/30sec</a:t>
            </a:r>
          </a:p>
          <a:p>
            <a:pPr indent="119513">
              <a:lnSpc>
                <a:spcPts val="1183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50minutes</a:t>
            </a:r>
          </a:p>
          <a:p>
            <a:pPr indent="119513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2,000yen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5938">
              <a:lnSpc>
                <a:spcPts val="1356"/>
              </a:lnSpc>
            </a:pPr>
            <a:r>
              <a:rPr lang="en-US" altLang="zh-CN" sz="84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</a:p>
        </p:txBody>
      </p:sp>
      <p:sp>
        <p:nvSpPr>
          <p:cNvPr id="619" name="TextBox 619"/>
          <p:cNvSpPr txBox="1"/>
          <p:nvPr/>
        </p:nvSpPr>
        <p:spPr>
          <a:xfrm>
            <a:off x="4690674" y="1941929"/>
            <a:ext cx="1031985" cy="769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12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Comprehensive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12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(voice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call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not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included)</a:t>
            </a:r>
          </a:p>
        </p:txBody>
      </p:sp>
      <p:sp>
        <p:nvSpPr>
          <p:cNvPr id="620" name="TextBox 620"/>
          <p:cNvSpPr txBox="1"/>
          <p:nvPr/>
        </p:nvSpPr>
        <p:spPr>
          <a:xfrm>
            <a:off x="6040816" y="1622662"/>
            <a:ext cx="939913" cy="1218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42421">
              <a:lnSpc>
                <a:spcPts val="912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Billing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1">
              <a:lnSpc>
                <a:spcPts val="1556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Kake-hodai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(Smartphone/Tablet)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Kake-hodai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(Feature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Phone)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(Smartphone/Tablet)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</a:p>
          <a:p>
            <a:pPr indent="0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(Router)</a:t>
            </a:r>
          </a:p>
        </p:txBody>
      </p:sp>
      <p:sp>
        <p:nvSpPr>
          <p:cNvPr id="621" name="TextBox 621"/>
          <p:cNvSpPr txBox="1"/>
          <p:nvPr/>
        </p:nvSpPr>
        <p:spPr>
          <a:xfrm>
            <a:off x="7535892" y="1561851"/>
            <a:ext cx="550744" cy="12181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12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Fee</a:t>
            </a:r>
          </a:p>
          <a:p>
            <a:pPr indent="160186">
              <a:lnSpc>
                <a:spcPts val="1017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  <a:p>
            <a:pPr indent="144929">
              <a:lnSpc>
                <a:spcPts val="1496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2,700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4930">
              <a:lnSpc>
                <a:spcPts val="103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2,200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4930">
              <a:lnSpc>
                <a:spcPts val="103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1,700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4930">
              <a:lnSpc>
                <a:spcPts val="1094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1,200</a:t>
            </a:r>
          </a:p>
        </p:txBody>
      </p:sp>
      <p:sp>
        <p:nvSpPr>
          <p:cNvPr id="622" name="TextBox 622"/>
          <p:cNvSpPr txBox="1"/>
          <p:nvPr/>
        </p:nvSpPr>
        <p:spPr>
          <a:xfrm>
            <a:off x="8252917" y="1622662"/>
            <a:ext cx="649906" cy="11618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12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Voice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Call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2046">
              <a:lnSpc>
                <a:spcPts val="103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Flat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2048">
              <a:lnSpc>
                <a:spcPts val="103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Flat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79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7489">
              <a:lnSpc>
                <a:spcPts val="1130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7489">
              <a:lnSpc>
                <a:spcPts val="1035"/>
              </a:lnSpc>
            </a:pPr>
            <a:r>
              <a:rPr lang="en-US" altLang="zh-CN" sz="779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-</a:t>
            </a:r>
          </a:p>
        </p:txBody>
      </p:sp>
      <p:sp>
        <p:nvSpPr>
          <p:cNvPr id="623" name="TextBox 623"/>
          <p:cNvSpPr txBox="1"/>
          <p:nvPr/>
        </p:nvSpPr>
        <p:spPr>
          <a:xfrm>
            <a:off x="257735" y="3160766"/>
            <a:ext cx="1589010" cy="1369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Packet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Charges</a:t>
            </a:r>
          </a:p>
        </p:txBody>
      </p:sp>
      <p:sp>
        <p:nvSpPr>
          <p:cNvPr id="624" name="TextBox 624"/>
          <p:cNvSpPr txBox="1"/>
          <p:nvPr/>
        </p:nvSpPr>
        <p:spPr>
          <a:xfrm>
            <a:off x="2136028" y="2919974"/>
            <a:ext cx="228600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</p:txBody>
      </p:sp>
      <p:sp>
        <p:nvSpPr>
          <p:cNvPr id="625" name="TextBox 625"/>
          <p:cNvSpPr txBox="1"/>
          <p:nvPr/>
        </p:nvSpPr>
        <p:spPr>
          <a:xfrm>
            <a:off x="4184705" y="3160766"/>
            <a:ext cx="282064" cy="1369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626" name="TextBox 626"/>
          <p:cNvSpPr txBox="1"/>
          <p:nvPr/>
        </p:nvSpPr>
        <p:spPr>
          <a:xfrm>
            <a:off x="4689676" y="3218495"/>
            <a:ext cx="1287257" cy="1109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Packet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Monthly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Charges</a:t>
            </a:r>
          </a:p>
        </p:txBody>
      </p:sp>
      <p:sp>
        <p:nvSpPr>
          <p:cNvPr id="627" name="TextBox 627"/>
          <p:cNvSpPr txBox="1"/>
          <p:nvPr/>
        </p:nvSpPr>
        <p:spPr>
          <a:xfrm>
            <a:off x="6669452" y="2881874"/>
            <a:ext cx="228600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</p:txBody>
      </p:sp>
      <p:sp>
        <p:nvSpPr>
          <p:cNvPr id="628" name="TextBox 628"/>
          <p:cNvSpPr txBox="1"/>
          <p:nvPr/>
        </p:nvSpPr>
        <p:spPr>
          <a:xfrm>
            <a:off x="7870932" y="3218496"/>
            <a:ext cx="228499" cy="1109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629" name="TextBox 629"/>
          <p:cNvSpPr txBox="1"/>
          <p:nvPr/>
        </p:nvSpPr>
        <p:spPr>
          <a:xfrm>
            <a:off x="8724621" y="3218496"/>
            <a:ext cx="228499" cy="1109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630" name="TextBox 630"/>
          <p:cNvSpPr txBox="1"/>
          <p:nvPr/>
        </p:nvSpPr>
        <p:spPr>
          <a:xfrm>
            <a:off x="257735" y="3376290"/>
            <a:ext cx="607806" cy="14839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Android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Tablets,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etc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8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Android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8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iPhone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Tablets,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etc</a:t>
            </a:r>
          </a:p>
        </p:txBody>
      </p:sp>
      <p:sp>
        <p:nvSpPr>
          <p:cNvPr id="631" name="TextBox 631"/>
          <p:cNvSpPr txBox="1"/>
          <p:nvPr/>
        </p:nvSpPr>
        <p:spPr>
          <a:xfrm>
            <a:off x="1257491" y="3376292"/>
            <a:ext cx="1271580" cy="1483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Pake-hodai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Light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Ninen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Pake-hodai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Flat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Pake-hodai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Double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Pake-hodai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iPhone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Flat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Ninen</a:t>
            </a:r>
          </a:p>
        </p:txBody>
      </p:sp>
      <p:sp>
        <p:nvSpPr>
          <p:cNvPr id="632" name="TextBox 632"/>
          <p:cNvSpPr txBox="1"/>
          <p:nvPr/>
        </p:nvSpPr>
        <p:spPr>
          <a:xfrm>
            <a:off x="3193956" y="3376292"/>
            <a:ext cx="231129" cy="1483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3GB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3GB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7GB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7GB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7GB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7GB</a:t>
            </a:r>
          </a:p>
        </p:txBody>
      </p:sp>
      <p:sp>
        <p:nvSpPr>
          <p:cNvPr id="633" name="TextBox 633"/>
          <p:cNvSpPr txBox="1"/>
          <p:nvPr/>
        </p:nvSpPr>
        <p:spPr>
          <a:xfrm>
            <a:off x="3707344" y="3376292"/>
            <a:ext cx="695448" cy="1483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89143">
              <a:lnSpc>
                <a:spcPts val="1078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4,700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9143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4,700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9145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5,700</a:t>
            </a:r>
          </a:p>
          <a:p>
            <a:pPr indent="0">
              <a:lnSpc>
                <a:spcPts val="2163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2,000</a:t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2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∼</a:t>
            </a:r>
            <a:r>
              <a:rPr lang="en-US" altLang="zh-CN" sz="92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6,200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9143">
              <a:lnSpc>
                <a:spcPts val="1079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5,200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9145">
              <a:lnSpc>
                <a:spcPts val="1121"/>
              </a:lnSpc>
            </a:pPr>
            <a:r>
              <a:rPr lang="en-US" altLang="zh-CN" sz="92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5,700</a:t>
            </a:r>
          </a:p>
        </p:txBody>
      </p:sp>
      <p:sp>
        <p:nvSpPr>
          <p:cNvPr id="634" name="TextBox 634"/>
          <p:cNvSpPr txBox="1"/>
          <p:nvPr/>
        </p:nvSpPr>
        <p:spPr>
          <a:xfrm>
            <a:off x="4689676" y="3560542"/>
            <a:ext cx="557926" cy="9406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single</a:t>
            </a:r>
          </a:p>
          <a:p>
            <a:pPr indent="0">
              <a:lnSpc>
                <a:spcPts val="974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subscriptions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58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Families</a:t>
            </a:r>
          </a:p>
        </p:txBody>
      </p:sp>
      <p:sp>
        <p:nvSpPr>
          <p:cNvPr id="635" name="TextBox 635"/>
          <p:cNvSpPr txBox="1"/>
          <p:nvPr/>
        </p:nvSpPr>
        <p:spPr>
          <a:xfrm>
            <a:off x="5499578" y="3407712"/>
            <a:ext cx="614273" cy="14209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</a:p>
          <a:p>
            <a:pPr indent="5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</a:p>
          <a:p>
            <a:pPr indent="5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</a:p>
          <a:p>
            <a:pPr indent="3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</a:t>
            </a:r>
          </a:p>
          <a:p>
            <a:pPr indent="3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</a:t>
            </a:r>
          </a:p>
          <a:p>
            <a:pPr indent="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</a:t>
            </a:r>
          </a:p>
          <a:p>
            <a:pPr indent="0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</a:t>
            </a:r>
          </a:p>
        </p:txBody>
      </p:sp>
      <p:sp>
        <p:nvSpPr>
          <p:cNvPr id="636" name="TextBox 636"/>
          <p:cNvSpPr txBox="1"/>
          <p:nvPr/>
        </p:nvSpPr>
        <p:spPr>
          <a:xfrm>
            <a:off x="7039132" y="3407712"/>
            <a:ext cx="238271" cy="14209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9192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2GB</a:t>
            </a:r>
          </a:p>
          <a:p>
            <a:pPr indent="2919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5GB</a:t>
            </a:r>
          </a:p>
          <a:p>
            <a:pPr indent="2919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8GB</a:t>
            </a:r>
          </a:p>
          <a:p>
            <a:pPr indent="5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10GB</a:t>
            </a:r>
          </a:p>
          <a:p>
            <a:pPr indent="2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15GB</a:t>
            </a:r>
          </a:p>
          <a:p>
            <a:pPr indent="2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20GB</a:t>
            </a:r>
          </a:p>
          <a:p>
            <a:pPr indent="0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30GB</a:t>
            </a:r>
          </a:p>
        </p:txBody>
      </p:sp>
      <p:sp>
        <p:nvSpPr>
          <p:cNvPr id="637" name="TextBox 637"/>
          <p:cNvSpPr txBox="1"/>
          <p:nvPr/>
        </p:nvSpPr>
        <p:spPr>
          <a:xfrm>
            <a:off x="7615555" y="3407714"/>
            <a:ext cx="293372" cy="1420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1893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3,500</a:t>
            </a:r>
          </a:p>
          <a:p>
            <a:pPr indent="2189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5,000</a:t>
            </a:r>
          </a:p>
          <a:p>
            <a:pPr indent="2189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6,700</a:t>
            </a:r>
          </a:p>
          <a:p>
            <a:pPr indent="21891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9,500</a:t>
            </a:r>
          </a:p>
          <a:p>
            <a:pPr indent="0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12,500</a:t>
            </a:r>
          </a:p>
          <a:p>
            <a:pPr indent="0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16,000</a:t>
            </a:r>
          </a:p>
          <a:p>
            <a:pPr indent="7299">
              <a:lnSpc>
                <a:spcPts val="1719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22,500</a:t>
            </a:r>
          </a:p>
        </p:txBody>
      </p:sp>
      <p:sp>
        <p:nvSpPr>
          <p:cNvPr id="638" name="TextBox 638"/>
          <p:cNvSpPr txBox="1"/>
          <p:nvPr/>
        </p:nvSpPr>
        <p:spPr>
          <a:xfrm>
            <a:off x="8272240" y="3349492"/>
            <a:ext cx="607057" cy="38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7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Additional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Fee</a:t>
            </a:r>
          </a:p>
          <a:p>
            <a:pPr indent="131336">
              <a:lnSpc>
                <a:spcPts val="974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1GB</a:t>
            </a:r>
          </a:p>
          <a:p>
            <a:pPr indent="175115">
              <a:lnSpc>
                <a:spcPts val="1203"/>
              </a:lnSpc>
            </a:pPr>
            <a:r>
              <a:rPr lang="en-US" altLang="zh-CN" sz="745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1,000</a:t>
            </a:r>
          </a:p>
        </p:txBody>
      </p:sp>
      <p:sp>
        <p:nvSpPr>
          <p:cNvPr id="639" name="TextBox 639"/>
          <p:cNvSpPr txBox="1"/>
          <p:nvPr/>
        </p:nvSpPr>
        <p:spPr>
          <a:xfrm>
            <a:off x="2134557" y="4990074"/>
            <a:ext cx="228600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</p:txBody>
      </p:sp>
      <p:sp>
        <p:nvSpPr>
          <p:cNvPr id="640" name="TextBox 640"/>
          <p:cNvSpPr txBox="1"/>
          <p:nvPr/>
        </p:nvSpPr>
        <p:spPr>
          <a:xfrm>
            <a:off x="6669452" y="4911915"/>
            <a:ext cx="228600" cy="2991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</p:txBody>
      </p:sp>
      <p:sp>
        <p:nvSpPr>
          <p:cNvPr id="641" name="TextBox 641"/>
          <p:cNvSpPr txBox="1"/>
          <p:nvPr/>
        </p:nvSpPr>
        <p:spPr>
          <a:xfrm>
            <a:off x="8713937" y="5124350"/>
            <a:ext cx="259785" cy="125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642" name="TextBox 642"/>
          <p:cNvSpPr txBox="1"/>
          <p:nvPr/>
        </p:nvSpPr>
        <p:spPr>
          <a:xfrm>
            <a:off x="4202966" y="5289038"/>
            <a:ext cx="257142" cy="124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76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643" name="TextBox 643"/>
          <p:cNvSpPr txBox="1"/>
          <p:nvPr/>
        </p:nvSpPr>
        <p:spPr>
          <a:xfrm>
            <a:off x="5628031" y="5305964"/>
            <a:ext cx="632157" cy="125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Option</a:t>
            </a:r>
          </a:p>
        </p:txBody>
      </p:sp>
      <p:sp>
        <p:nvSpPr>
          <p:cNvPr id="644" name="TextBox 644"/>
          <p:cNvSpPr txBox="1"/>
          <p:nvPr/>
        </p:nvSpPr>
        <p:spPr>
          <a:xfrm>
            <a:off x="8498256" y="5314220"/>
            <a:ext cx="175990" cy="125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500</a:t>
            </a:r>
          </a:p>
        </p:txBody>
      </p:sp>
      <p:sp>
        <p:nvSpPr>
          <p:cNvPr id="645" name="TextBox 645"/>
          <p:cNvSpPr txBox="1"/>
          <p:nvPr/>
        </p:nvSpPr>
        <p:spPr>
          <a:xfrm>
            <a:off x="237041" y="5435478"/>
            <a:ext cx="3013383" cy="3970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11423">
              <a:lnSpc>
                <a:spcPts val="976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Plus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Xi-wari</a:t>
            </a:r>
          </a:p>
          <a:p>
            <a:pPr indent="911423">
              <a:lnSpc>
                <a:spcPts val="1089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(Packet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2nd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device)</a:t>
            </a:r>
          </a:p>
          <a:p>
            <a:pPr indent="0">
              <a:lnSpc>
                <a:spcPts val="1060"/>
              </a:lnSpc>
            </a:pP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*Discount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-2,861yen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months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(max)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when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1st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device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smartphone</a:t>
            </a:r>
          </a:p>
        </p:txBody>
      </p:sp>
      <p:sp>
        <p:nvSpPr>
          <p:cNvPr id="646" name="TextBox 646"/>
          <p:cNvSpPr txBox="1"/>
          <p:nvPr/>
        </p:nvSpPr>
        <p:spPr>
          <a:xfrm>
            <a:off x="3299753" y="5508696"/>
            <a:ext cx="210705" cy="1240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76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3GB</a:t>
            </a:r>
          </a:p>
        </p:txBody>
      </p:sp>
      <p:sp>
        <p:nvSpPr>
          <p:cNvPr id="647" name="TextBox 647"/>
          <p:cNvSpPr txBox="1"/>
          <p:nvPr/>
        </p:nvSpPr>
        <p:spPr>
          <a:xfrm>
            <a:off x="3932001" y="5499182"/>
            <a:ext cx="321933" cy="138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89"/>
              </a:lnSpc>
            </a:pPr>
            <a:r>
              <a:rPr lang="en-US" altLang="zh-CN" sz="836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836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83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2,861</a:t>
            </a:r>
          </a:p>
        </p:txBody>
      </p:sp>
      <p:sp>
        <p:nvSpPr>
          <p:cNvPr id="648" name="TextBox 648"/>
          <p:cNvSpPr txBox="1"/>
          <p:nvPr/>
        </p:nvSpPr>
        <p:spPr>
          <a:xfrm>
            <a:off x="4303400" y="5459485"/>
            <a:ext cx="49104" cy="116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18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649" name="TextBox 649"/>
          <p:cNvSpPr txBox="1"/>
          <p:nvPr/>
        </p:nvSpPr>
        <p:spPr>
          <a:xfrm>
            <a:off x="4707238" y="5660938"/>
            <a:ext cx="319313" cy="125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Others</a:t>
            </a:r>
          </a:p>
        </p:txBody>
      </p:sp>
      <p:sp>
        <p:nvSpPr>
          <p:cNvPr id="650" name="TextBox 650"/>
          <p:cNvSpPr txBox="1"/>
          <p:nvPr/>
        </p:nvSpPr>
        <p:spPr>
          <a:xfrm>
            <a:off x="5628031" y="5528854"/>
            <a:ext cx="1962502" cy="2460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Zutto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Docomo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</a:t>
            </a:r>
          </a:p>
          <a:p>
            <a:pPr indent="0">
              <a:lnSpc>
                <a:spcPts val="946"/>
              </a:lnSpc>
            </a:pP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(Discount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determined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subscription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length)</a:t>
            </a:r>
          </a:p>
        </p:txBody>
      </p:sp>
      <p:sp>
        <p:nvSpPr>
          <p:cNvPr id="651" name="TextBox 651"/>
          <p:cNvSpPr txBox="1"/>
          <p:nvPr/>
        </p:nvSpPr>
        <p:spPr>
          <a:xfrm>
            <a:off x="8481663" y="5585240"/>
            <a:ext cx="234059" cy="1404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05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84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600</a:t>
            </a:r>
          </a:p>
        </p:txBody>
      </p:sp>
      <p:sp>
        <p:nvSpPr>
          <p:cNvPr id="652" name="TextBox 652"/>
          <p:cNvSpPr txBox="1"/>
          <p:nvPr/>
        </p:nvSpPr>
        <p:spPr>
          <a:xfrm>
            <a:off x="8830590" y="5540825"/>
            <a:ext cx="49103" cy="116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18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653" name="TextBox 653"/>
          <p:cNvSpPr txBox="1"/>
          <p:nvPr/>
        </p:nvSpPr>
        <p:spPr>
          <a:xfrm>
            <a:off x="286357" y="5865853"/>
            <a:ext cx="3390924" cy="1049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26"/>
              </a:lnSpc>
            </a:pP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26th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month,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when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1st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device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feature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phone,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amount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-1,909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0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654" name="TextBox 654"/>
          <p:cNvSpPr txBox="1"/>
          <p:nvPr/>
        </p:nvSpPr>
        <p:spPr>
          <a:xfrm>
            <a:off x="4707238" y="5875572"/>
            <a:ext cx="3207179" cy="4359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20793">
              <a:lnSpc>
                <a:spcPts val="991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U25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Ouen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</a:t>
            </a:r>
          </a:p>
          <a:p>
            <a:pPr indent="920793">
              <a:lnSpc>
                <a:spcPts val="979"/>
              </a:lnSpc>
            </a:pP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(Discount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subscribers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age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16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  <a:r>
              <a:rPr lang="en-US" altLang="zh-CN" sz="716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1GB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bonus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packet)</a:t>
            </a:r>
          </a:p>
          <a:p>
            <a:pPr indent="0">
              <a:lnSpc>
                <a:spcPts val="1462"/>
              </a:lnSpc>
            </a:pP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*When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choosing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pack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subscription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length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more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than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16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years</a:t>
            </a:r>
          </a:p>
        </p:txBody>
      </p:sp>
      <p:sp>
        <p:nvSpPr>
          <p:cNvPr id="655" name="TextBox 655"/>
          <p:cNvSpPr txBox="1"/>
          <p:nvPr/>
        </p:nvSpPr>
        <p:spPr>
          <a:xfrm>
            <a:off x="8481663" y="5931958"/>
            <a:ext cx="234059" cy="1404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05"/>
              </a:lnSpc>
            </a:pPr>
            <a:r>
              <a:rPr lang="en-US" altLang="zh-CN" sz="84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84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84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500</a:t>
            </a:r>
          </a:p>
        </p:txBody>
      </p:sp>
      <p:sp>
        <p:nvSpPr>
          <p:cNvPr id="656" name="TextBox 656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657" name="TextBox 657"/>
          <p:cNvSpPr txBox="1"/>
          <p:nvPr/>
        </p:nvSpPr>
        <p:spPr>
          <a:xfrm>
            <a:off x="4288850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658" name="TextBox 658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Freeform 659"> 
				</p:cNvPr>
          <p:cNvSpPr/>
          <p:nvPr/>
        </p:nvSpPr>
        <p:spPr>
          <a:xfrm>
            <a:off x="152400" y="1238250"/>
            <a:ext cx="4057650" cy="4848225"/>
          </a:xfrm>
          <a:custGeom>
            <a:avLst/>
            <a:gdLst>
              <a:gd name="connsiteX0" fmla="*/ 14287 w 4057650"/>
              <a:gd name="connsiteY0" fmla="*/ 15531 h 4848225"/>
              <a:gd name="connsiteX1" fmla="*/ 4059555 w 4057650"/>
              <a:gd name="connsiteY1" fmla="*/ 15531 h 4848225"/>
              <a:gd name="connsiteX2" fmla="*/ 4059555 w 4057650"/>
              <a:gd name="connsiteY2" fmla="*/ 4855044 h 4848225"/>
              <a:gd name="connsiteX3" fmla="*/ 14287 w 4057650"/>
              <a:gd name="connsiteY3" fmla="*/ 4855044 h 4848225"/>
              <a:gd name="connsiteX4" fmla="*/ 14287 w 4057650"/>
              <a:gd name="connsiteY4" fmla="*/ 15531 h 484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7650" h="4848225">
                <a:moveTo>
                  <a:pt x="14287" y="15531"/>
                </a:moveTo>
                <a:lnTo>
                  <a:pt x="4059555" y="15531"/>
                </a:lnTo>
                <a:lnTo>
                  <a:pt x="4059555" y="4855044"/>
                </a:lnTo>
                <a:lnTo>
                  <a:pt x="14287" y="4855044"/>
                </a:lnTo>
                <a:lnTo>
                  <a:pt x="14287" y="1553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Freeform 660"> 
				</p:cNvPr>
          <p:cNvSpPr/>
          <p:nvPr/>
        </p:nvSpPr>
        <p:spPr>
          <a:xfrm>
            <a:off x="142875" y="952500"/>
            <a:ext cx="4076700" cy="295275"/>
          </a:xfrm>
          <a:custGeom>
            <a:avLst/>
            <a:gdLst>
              <a:gd name="connsiteX0" fmla="*/ 22225 w 4076700"/>
              <a:gd name="connsiteY0" fmla="*/ 28231 h 295275"/>
              <a:gd name="connsiteX1" fmla="*/ 4069080 w 4076700"/>
              <a:gd name="connsiteY1" fmla="*/ 28231 h 295275"/>
              <a:gd name="connsiteX2" fmla="*/ 4069080 w 4076700"/>
              <a:gd name="connsiteY2" fmla="*/ 286994 h 295275"/>
              <a:gd name="connsiteX3" fmla="*/ 22225 w 4076700"/>
              <a:gd name="connsiteY3" fmla="*/ 286994 h 295275"/>
              <a:gd name="connsiteX4" fmla="*/ 22225 w 4076700"/>
              <a:gd name="connsiteY4" fmla="*/ 2823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700" h="295275">
                <a:moveTo>
                  <a:pt x="22225" y="28231"/>
                </a:moveTo>
                <a:lnTo>
                  <a:pt x="4069080" y="28231"/>
                </a:lnTo>
                <a:lnTo>
                  <a:pt x="4069080" y="286994"/>
                </a:lnTo>
                <a:lnTo>
                  <a:pt x="22225" y="286994"/>
                </a:lnTo>
                <a:lnTo>
                  <a:pt x="22225" y="2823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Freeform 661"> 
				</p:cNvPr>
          <p:cNvSpPr/>
          <p:nvPr/>
        </p:nvSpPr>
        <p:spPr>
          <a:xfrm>
            <a:off x="238125" y="5200650"/>
            <a:ext cx="3829050" cy="28575"/>
          </a:xfrm>
          <a:custGeom>
            <a:avLst/>
            <a:gdLst>
              <a:gd name="connsiteX0" fmla="*/ 13394 w 3829050"/>
              <a:gd name="connsiteY0" fmla="*/ 17343 h 28575"/>
              <a:gd name="connsiteX1" fmla="*/ 3829389 w 3829050"/>
              <a:gd name="connsiteY1" fmla="*/ 36393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0" h="28575">
                <a:moveTo>
                  <a:pt x="13394" y="17343"/>
                </a:moveTo>
                <a:lnTo>
                  <a:pt x="3829389" y="36393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Freeform 662"> 
				</p:cNvPr>
          <p:cNvSpPr/>
          <p:nvPr/>
        </p:nvSpPr>
        <p:spPr>
          <a:xfrm>
            <a:off x="4343400" y="1228725"/>
            <a:ext cx="4619625" cy="4857750"/>
          </a:xfrm>
          <a:custGeom>
            <a:avLst/>
            <a:gdLst>
              <a:gd name="connsiteX0" fmla="*/ 12572 w 4619625"/>
              <a:gd name="connsiteY0" fmla="*/ 10769 h 4857750"/>
              <a:gd name="connsiteX1" fmla="*/ 4621085 w 4619625"/>
              <a:gd name="connsiteY1" fmla="*/ 10769 h 4857750"/>
              <a:gd name="connsiteX2" fmla="*/ 4621085 w 4619625"/>
              <a:gd name="connsiteY2" fmla="*/ 4865979 h 4857750"/>
              <a:gd name="connsiteX3" fmla="*/ 12572 w 4619625"/>
              <a:gd name="connsiteY3" fmla="*/ 4865979 h 4857750"/>
              <a:gd name="connsiteX4" fmla="*/ 12572 w 4619625"/>
              <a:gd name="connsiteY4" fmla="*/ 10769 h 485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9625" h="4857750">
                <a:moveTo>
                  <a:pt x="12572" y="10769"/>
                </a:moveTo>
                <a:lnTo>
                  <a:pt x="4621085" y="10769"/>
                </a:lnTo>
                <a:lnTo>
                  <a:pt x="4621085" y="4865979"/>
                </a:lnTo>
                <a:lnTo>
                  <a:pt x="12572" y="4865979"/>
                </a:lnTo>
                <a:lnTo>
                  <a:pt x="12572" y="107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Freeform 663"> 
				</p:cNvPr>
          <p:cNvSpPr/>
          <p:nvPr/>
        </p:nvSpPr>
        <p:spPr>
          <a:xfrm>
            <a:off x="4333875" y="952500"/>
            <a:ext cx="4629150" cy="295275"/>
          </a:xfrm>
          <a:custGeom>
            <a:avLst/>
            <a:gdLst>
              <a:gd name="connsiteX0" fmla="*/ 22097 w 4629150"/>
              <a:gd name="connsiteY0" fmla="*/ 28231 h 295275"/>
              <a:gd name="connsiteX1" fmla="*/ 4629023 w 4629150"/>
              <a:gd name="connsiteY1" fmla="*/ 28231 h 295275"/>
              <a:gd name="connsiteX2" fmla="*/ 4629023 w 4629150"/>
              <a:gd name="connsiteY2" fmla="*/ 286994 h 295275"/>
              <a:gd name="connsiteX3" fmla="*/ 22097 w 4629150"/>
              <a:gd name="connsiteY3" fmla="*/ 286994 h 295275"/>
              <a:gd name="connsiteX4" fmla="*/ 22097 w 4629150"/>
              <a:gd name="connsiteY4" fmla="*/ 2823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9150" h="295275">
                <a:moveTo>
                  <a:pt x="22097" y="28231"/>
                </a:moveTo>
                <a:lnTo>
                  <a:pt x="4629023" y="28231"/>
                </a:lnTo>
                <a:lnTo>
                  <a:pt x="4629023" y="286994"/>
                </a:lnTo>
                <a:lnTo>
                  <a:pt x="22097" y="286994"/>
                </a:lnTo>
                <a:lnTo>
                  <a:pt x="22097" y="2823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5" name="Picture 66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666" name="Picture 66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667" name="Picture 667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028825"/>
            <a:ext cx="4467225" cy="3514725"/>
          </a:xfrm>
          <a:prstGeom prst="rect">
            <a:avLst/>
          </a:prstGeom>
        </p:spPr>
      </p:pic>
      <p:pic>
        <p:nvPicPr>
          <p:cNvPr id="668" name="Picture 668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971550"/>
            <a:ext cx="4057650" cy="276225"/>
          </a:xfrm>
          <a:prstGeom prst="rect">
            <a:avLst/>
          </a:prstGeom>
        </p:spPr>
      </p:pic>
      <p:pic>
        <p:nvPicPr>
          <p:cNvPr id="669" name="Picture 669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2914650"/>
            <a:ext cx="438150" cy="2305050"/>
          </a:xfrm>
          <a:prstGeom prst="rect">
            <a:avLst/>
          </a:prstGeom>
        </p:spPr>
      </p:pic>
      <p:pic>
        <p:nvPicPr>
          <p:cNvPr id="670" name="Picture 670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75" y="2600325"/>
            <a:ext cx="438150" cy="2619375"/>
          </a:xfrm>
          <a:prstGeom prst="rect">
            <a:avLst/>
          </a:prstGeom>
        </p:spPr>
      </p:pic>
      <p:pic>
        <p:nvPicPr>
          <p:cNvPr id="671" name="Picture 671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343150"/>
            <a:ext cx="438150" cy="2876550"/>
          </a:xfrm>
          <a:prstGeom prst="rect">
            <a:avLst/>
          </a:prstGeom>
        </p:spPr>
      </p:pic>
      <p:pic>
        <p:nvPicPr>
          <p:cNvPr id="672" name="Picture 672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6950" y="2219325"/>
            <a:ext cx="438150" cy="3000375"/>
          </a:xfrm>
          <a:prstGeom prst="rect">
            <a:avLst/>
          </a:prstGeom>
        </p:spPr>
      </p:pic>
      <p:pic>
        <p:nvPicPr>
          <p:cNvPr id="673" name="Picture 673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5600" y="2047875"/>
            <a:ext cx="438150" cy="3181350"/>
          </a:xfrm>
          <a:prstGeom prst="rect">
            <a:avLst/>
          </a:prstGeom>
        </p:spPr>
      </p:pic>
      <p:pic>
        <p:nvPicPr>
          <p:cNvPr id="674" name="Picture 674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50" y="1943100"/>
            <a:ext cx="438150" cy="3305175"/>
          </a:xfrm>
          <a:prstGeom prst="rect">
            <a:avLst/>
          </a:prstGeom>
        </p:spPr>
      </p:pic>
      <p:pic>
        <p:nvPicPr>
          <p:cNvPr id="675" name="Picture 675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2925" y="971550"/>
            <a:ext cx="4610100" cy="276225"/>
          </a:xfrm>
          <a:prstGeom prst="rect">
            <a:avLst/>
          </a:prstGeom>
        </p:spPr>
      </p:pic>
      <p:sp>
        <p:nvSpPr>
          <p:cNvPr id="675" name="TextBox 675"/>
          <p:cNvSpPr txBox="1"/>
          <p:nvPr/>
        </p:nvSpPr>
        <p:spPr>
          <a:xfrm>
            <a:off x="6194657" y="972944"/>
            <a:ext cx="5581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676" name="TextBox 676"/>
          <p:cNvSpPr txBox="1"/>
          <p:nvPr/>
        </p:nvSpPr>
        <p:spPr>
          <a:xfrm>
            <a:off x="2278494" y="3681778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16,564</a:t>
            </a:r>
          </a:p>
        </p:txBody>
      </p:sp>
      <p:sp>
        <p:nvSpPr>
          <p:cNvPr id="677" name="TextBox 677"/>
          <p:cNvSpPr txBox="1"/>
          <p:nvPr/>
        </p:nvSpPr>
        <p:spPr>
          <a:xfrm>
            <a:off x="2903273" y="3653492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17,300</a:t>
            </a:r>
          </a:p>
        </p:txBody>
      </p:sp>
      <p:sp>
        <p:nvSpPr>
          <p:cNvPr id="678" name="TextBox 678"/>
          <p:cNvSpPr txBox="1"/>
          <p:nvPr/>
        </p:nvSpPr>
        <p:spPr>
          <a:xfrm>
            <a:off x="3556178" y="3603304"/>
            <a:ext cx="37476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18,750</a:t>
            </a:r>
          </a:p>
        </p:txBody>
      </p:sp>
      <p:sp>
        <p:nvSpPr>
          <p:cNvPr id="679" name="TextBox 679"/>
          <p:cNvSpPr txBox="1"/>
          <p:nvPr/>
        </p:nvSpPr>
        <p:spPr>
          <a:xfrm>
            <a:off x="8165690" y="5596793"/>
            <a:ext cx="80069" cy="997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785"/>
              </a:lnSpc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**</a:t>
            </a:r>
          </a:p>
        </p:txBody>
      </p:sp>
      <p:sp>
        <p:nvSpPr>
          <p:cNvPr id="680" name="TextBox 680"/>
          <p:cNvSpPr txBox="1"/>
          <p:nvPr/>
        </p:nvSpPr>
        <p:spPr>
          <a:xfrm>
            <a:off x="777240" y="110280"/>
            <a:ext cx="5535715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Fixed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Broadband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FTTH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Subscriptions</a:t>
            </a:r>
          </a:p>
        </p:txBody>
      </p:sp>
      <p:sp>
        <p:nvSpPr>
          <p:cNvPr id="681" name="TextBox 681"/>
          <p:cNvSpPr txBox="1"/>
          <p:nvPr/>
        </p:nvSpPr>
        <p:spPr>
          <a:xfrm>
            <a:off x="247027" y="1003581"/>
            <a:ext cx="3753221" cy="12059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92394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FTTH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Subscriptions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(Sum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East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West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fefefe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7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thousands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subs)</a:t>
            </a:r>
          </a:p>
        </p:txBody>
      </p:sp>
      <p:sp>
        <p:nvSpPr>
          <p:cNvPr id="682" name="TextBox 682"/>
          <p:cNvSpPr txBox="1"/>
          <p:nvPr/>
        </p:nvSpPr>
        <p:spPr>
          <a:xfrm>
            <a:off x="4919728" y="1003581"/>
            <a:ext cx="3950431" cy="1836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FTTH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Churn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Rate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(Sum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EAST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WEST</a:t>
            </a: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fefefe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826718">
              <a:lnSpc>
                <a:spcPts val="1722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Compared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to</a:t>
            </a:r>
          </a:p>
          <a:p>
            <a:pPr indent="2716228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same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period</a:t>
            </a:r>
          </a:p>
          <a:p>
            <a:pPr indent="2621741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previous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year</a:t>
            </a:r>
          </a:p>
          <a:p>
            <a:pPr indent="3001217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0.06p</a:t>
            </a:r>
          </a:p>
        </p:txBody>
      </p:sp>
      <p:sp>
        <p:nvSpPr>
          <p:cNvPr id="683" name="TextBox 683"/>
          <p:cNvSpPr txBox="1"/>
          <p:nvPr/>
        </p:nvSpPr>
        <p:spPr>
          <a:xfrm>
            <a:off x="1672050" y="3681778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16,564</a:t>
            </a:r>
          </a:p>
        </p:txBody>
      </p:sp>
      <p:sp>
        <p:nvSpPr>
          <p:cNvPr id="684" name="TextBox 684"/>
          <p:cNvSpPr txBox="1"/>
          <p:nvPr/>
        </p:nvSpPr>
        <p:spPr>
          <a:xfrm>
            <a:off x="2296829" y="3653492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17,300</a:t>
            </a:r>
          </a:p>
        </p:txBody>
      </p:sp>
      <p:sp>
        <p:nvSpPr>
          <p:cNvPr id="685" name="TextBox 685"/>
          <p:cNvSpPr txBox="1"/>
          <p:nvPr/>
        </p:nvSpPr>
        <p:spPr>
          <a:xfrm>
            <a:off x="2920008" y="3603304"/>
            <a:ext cx="37476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18,050</a:t>
            </a:r>
          </a:p>
        </p:txBody>
      </p:sp>
      <p:sp>
        <p:nvSpPr>
          <p:cNvPr id="686" name="TextBox 686"/>
          <p:cNvSpPr txBox="1"/>
          <p:nvPr/>
        </p:nvSpPr>
        <p:spPr>
          <a:xfrm>
            <a:off x="3526452" y="3603304"/>
            <a:ext cx="37476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18,000</a:t>
            </a:r>
          </a:p>
        </p:txBody>
      </p:sp>
      <p:sp>
        <p:nvSpPr>
          <p:cNvPr id="687" name="TextBox 687"/>
          <p:cNvSpPr txBox="1"/>
          <p:nvPr/>
        </p:nvSpPr>
        <p:spPr>
          <a:xfrm>
            <a:off x="1052606" y="3827828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15,059</a:t>
            </a:r>
          </a:p>
        </p:txBody>
      </p:sp>
      <p:sp>
        <p:nvSpPr>
          <p:cNvPr id="688" name="TextBox 688"/>
          <p:cNvSpPr txBox="1"/>
          <p:nvPr/>
        </p:nvSpPr>
        <p:spPr>
          <a:xfrm>
            <a:off x="1659050" y="3827828"/>
            <a:ext cx="37476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15,059</a:t>
            </a:r>
          </a:p>
        </p:txBody>
      </p:sp>
      <p:sp>
        <p:nvSpPr>
          <p:cNvPr id="689" name="TextBox 689"/>
          <p:cNvSpPr txBox="1"/>
          <p:nvPr/>
        </p:nvSpPr>
        <p:spPr>
          <a:xfrm>
            <a:off x="397822" y="4005628"/>
            <a:ext cx="421284" cy="13862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5339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13,251</a:t>
            </a:r>
          </a:p>
          <a:p>
            <a:pPr indent="22339">
              <a:lnSpc>
                <a:spcPts val="1400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11,134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33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90" name="TextBox 690"/>
          <p:cNvSpPr txBox="1"/>
          <p:nvPr/>
        </p:nvSpPr>
        <p:spPr>
          <a:xfrm>
            <a:off x="1025988" y="4005628"/>
            <a:ext cx="421284" cy="13862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616">
              <a:lnSpc>
                <a:spcPts val="1177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13,251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3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91" name="TextBox 691"/>
          <p:cNvSpPr txBox="1"/>
          <p:nvPr/>
        </p:nvSpPr>
        <p:spPr>
          <a:xfrm>
            <a:off x="1654156" y="5248641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92" name="TextBox 692"/>
          <p:cNvSpPr txBox="1"/>
          <p:nvPr/>
        </p:nvSpPr>
        <p:spPr>
          <a:xfrm>
            <a:off x="2282320" y="5242291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93" name="TextBox 693"/>
          <p:cNvSpPr txBox="1"/>
          <p:nvPr/>
        </p:nvSpPr>
        <p:spPr>
          <a:xfrm>
            <a:off x="2938766" y="5246873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94" name="TextBox 694"/>
          <p:cNvSpPr txBox="1"/>
          <p:nvPr/>
        </p:nvSpPr>
        <p:spPr>
          <a:xfrm>
            <a:off x="3513942" y="5246873"/>
            <a:ext cx="490272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695" name="TextBox 695"/>
          <p:cNvSpPr txBox="1"/>
          <p:nvPr/>
        </p:nvSpPr>
        <p:spPr>
          <a:xfrm>
            <a:off x="236838" y="5439345"/>
            <a:ext cx="1576538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696" name="TextBox 696"/>
          <p:cNvSpPr txBox="1"/>
          <p:nvPr/>
        </p:nvSpPr>
        <p:spPr>
          <a:xfrm>
            <a:off x="4483928" y="5648260"/>
            <a:ext cx="4350246" cy="3740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785"/>
              </a:lnSpc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churn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onth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quarter”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/“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acti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ve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bers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onth</a:t>
            </a:r>
          </a:p>
          <a:p>
            <a:pPr indent="114300">
              <a:lnSpc>
                <a:spcPts val="720"/>
              </a:lnSpc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quarter”</a:t>
            </a:r>
          </a:p>
          <a:p>
            <a:pPr indent="0">
              <a:lnSpc>
                <a:spcPts val="720"/>
              </a:lnSpc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Acti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ve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bers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=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(num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bers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at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previ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ous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onth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+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num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bers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at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</a:p>
          <a:p>
            <a:pPr indent="114300">
              <a:lnSpc>
                <a:spcPts val="719"/>
              </a:lnSpc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current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onth)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/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697" name="TextBox 697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698" name="TextBox 698"/>
          <p:cNvSpPr txBox="1"/>
          <p:nvPr/>
        </p:nvSpPr>
        <p:spPr>
          <a:xfrm>
            <a:off x="42941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26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699" name="TextBox 699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Freeform 700"> 
				</p:cNvPr>
          <p:cNvSpPr/>
          <p:nvPr/>
        </p:nvSpPr>
        <p:spPr>
          <a:xfrm>
            <a:off x="6829425" y="3095625"/>
            <a:ext cx="2200275" cy="1190625"/>
          </a:xfrm>
          <a:custGeom>
            <a:avLst/>
            <a:gdLst>
              <a:gd name="connsiteX0" fmla="*/ 13361 w 2200275"/>
              <a:gd name="connsiteY0" fmla="*/ 13063 h 1190625"/>
              <a:gd name="connsiteX1" fmla="*/ 13361 w 2200275"/>
              <a:gd name="connsiteY1" fmla="*/ 1190988 h 1190625"/>
              <a:gd name="connsiteX2" fmla="*/ 2207071 w 2200275"/>
              <a:gd name="connsiteY2" fmla="*/ 13063 h 1190625"/>
              <a:gd name="connsiteX3" fmla="*/ 13361 w 2200275"/>
              <a:gd name="connsiteY3" fmla="*/ 1306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1190625">
                <a:moveTo>
                  <a:pt x="13361" y="13063"/>
                </a:moveTo>
                <a:lnTo>
                  <a:pt x="13361" y="1190988"/>
                </a:lnTo>
                <a:lnTo>
                  <a:pt x="2207071" y="13063"/>
                </a:lnTo>
                <a:lnTo>
                  <a:pt x="13361" y="13063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 701"> 
				</p:cNvPr>
          <p:cNvSpPr/>
          <p:nvPr/>
        </p:nvSpPr>
        <p:spPr>
          <a:xfrm>
            <a:off x="152400" y="962025"/>
            <a:ext cx="8782050" cy="5629275"/>
          </a:xfrm>
          <a:custGeom>
            <a:avLst/>
            <a:gdLst>
              <a:gd name="connsiteX0" fmla="*/ 14287 w 8782050"/>
              <a:gd name="connsiteY0" fmla="*/ 18706 h 5629275"/>
              <a:gd name="connsiteX1" fmla="*/ 8786812 w 8782050"/>
              <a:gd name="connsiteY1" fmla="*/ 18706 h 5629275"/>
              <a:gd name="connsiteX2" fmla="*/ 8786812 w 8782050"/>
              <a:gd name="connsiteY2" fmla="*/ 5635333 h 5629275"/>
              <a:gd name="connsiteX3" fmla="*/ 14287 w 8782050"/>
              <a:gd name="connsiteY3" fmla="*/ 5635333 h 5629275"/>
              <a:gd name="connsiteX4" fmla="*/ 14287 w 8782050"/>
              <a:gd name="connsiteY4" fmla="*/ 18706 h 562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2050" h="5629275">
                <a:moveTo>
                  <a:pt x="14287" y="18706"/>
                </a:moveTo>
                <a:lnTo>
                  <a:pt x="8786812" y="18706"/>
                </a:lnTo>
                <a:lnTo>
                  <a:pt x="8786812" y="5635333"/>
                </a:lnTo>
                <a:lnTo>
                  <a:pt x="14287" y="5635333"/>
                </a:lnTo>
                <a:lnTo>
                  <a:pt x="14287" y="1870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Freeform 702"> 
				</p:cNvPr>
          <p:cNvSpPr/>
          <p:nvPr/>
        </p:nvSpPr>
        <p:spPr>
          <a:xfrm>
            <a:off x="142875" y="952500"/>
            <a:ext cx="8810625" cy="295275"/>
          </a:xfrm>
          <a:custGeom>
            <a:avLst/>
            <a:gdLst>
              <a:gd name="connsiteX0" fmla="*/ 23812 w 8810625"/>
              <a:gd name="connsiteY0" fmla="*/ 28231 h 295275"/>
              <a:gd name="connsiteX1" fmla="*/ 8807450 w 8810625"/>
              <a:gd name="connsiteY1" fmla="*/ 28231 h 295275"/>
              <a:gd name="connsiteX2" fmla="*/ 8807450 w 8810625"/>
              <a:gd name="connsiteY2" fmla="*/ 286994 h 295275"/>
              <a:gd name="connsiteX3" fmla="*/ 23812 w 8810625"/>
              <a:gd name="connsiteY3" fmla="*/ 286994 h 295275"/>
              <a:gd name="connsiteX4" fmla="*/ 23812 w 8810625"/>
              <a:gd name="connsiteY4" fmla="*/ 28231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625" h="295275">
                <a:moveTo>
                  <a:pt x="23812" y="28231"/>
                </a:moveTo>
                <a:lnTo>
                  <a:pt x="8807450" y="28231"/>
                </a:lnTo>
                <a:lnTo>
                  <a:pt x="8807450" y="286994"/>
                </a:lnTo>
                <a:lnTo>
                  <a:pt x="23812" y="286994"/>
                </a:lnTo>
                <a:lnTo>
                  <a:pt x="23812" y="2823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Freeform 703"> 
				</p:cNvPr>
          <p:cNvSpPr/>
          <p:nvPr/>
        </p:nvSpPr>
        <p:spPr>
          <a:xfrm>
            <a:off x="276225" y="1495425"/>
            <a:ext cx="133350" cy="114300"/>
          </a:xfrm>
          <a:custGeom>
            <a:avLst/>
            <a:gdLst>
              <a:gd name="connsiteX0" fmla="*/ 15646 w 133350"/>
              <a:gd name="connsiteY0" fmla="*/ 9550 h 114300"/>
              <a:gd name="connsiteX1" fmla="*/ 141058 w 133350"/>
              <a:gd name="connsiteY1" fmla="*/ 9550 h 114300"/>
              <a:gd name="connsiteX2" fmla="*/ 141058 w 133350"/>
              <a:gd name="connsiteY2" fmla="*/ 114325 h 114300"/>
              <a:gd name="connsiteX3" fmla="*/ 15646 w 133350"/>
              <a:gd name="connsiteY3" fmla="*/ 114325 h 114300"/>
              <a:gd name="connsiteX4" fmla="*/ 15646 w 133350"/>
              <a:gd name="connsiteY4" fmla="*/ 955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14300">
                <a:moveTo>
                  <a:pt x="15646" y="9550"/>
                </a:moveTo>
                <a:lnTo>
                  <a:pt x="141058" y="9550"/>
                </a:lnTo>
                <a:lnTo>
                  <a:pt x="141058" y="114325"/>
                </a:lnTo>
                <a:lnTo>
                  <a:pt x="15646" y="114325"/>
                </a:lnTo>
                <a:lnTo>
                  <a:pt x="15646" y="95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Freeform 704"> 
				</p:cNvPr>
          <p:cNvSpPr/>
          <p:nvPr/>
        </p:nvSpPr>
        <p:spPr>
          <a:xfrm>
            <a:off x="1171575" y="1495425"/>
            <a:ext cx="133350" cy="114300"/>
          </a:xfrm>
          <a:custGeom>
            <a:avLst/>
            <a:gdLst>
              <a:gd name="connsiteX0" fmla="*/ 12471 w 133350"/>
              <a:gd name="connsiteY0" fmla="*/ 9550 h 114300"/>
              <a:gd name="connsiteX1" fmla="*/ 137884 w 133350"/>
              <a:gd name="connsiteY1" fmla="*/ 9550 h 114300"/>
              <a:gd name="connsiteX2" fmla="*/ 137884 w 133350"/>
              <a:gd name="connsiteY2" fmla="*/ 114325 h 114300"/>
              <a:gd name="connsiteX3" fmla="*/ 12471 w 133350"/>
              <a:gd name="connsiteY3" fmla="*/ 114325 h 114300"/>
              <a:gd name="connsiteX4" fmla="*/ 12471 w 133350"/>
              <a:gd name="connsiteY4" fmla="*/ 955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14300">
                <a:moveTo>
                  <a:pt x="12471" y="9550"/>
                </a:moveTo>
                <a:lnTo>
                  <a:pt x="137884" y="9550"/>
                </a:lnTo>
                <a:lnTo>
                  <a:pt x="137884" y="114325"/>
                </a:lnTo>
                <a:lnTo>
                  <a:pt x="12471" y="114325"/>
                </a:lnTo>
                <a:lnTo>
                  <a:pt x="12471" y="95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Freeform 705"> 
				</p:cNvPr>
          <p:cNvSpPr/>
          <p:nvPr/>
        </p:nvSpPr>
        <p:spPr>
          <a:xfrm>
            <a:off x="6810375" y="3448050"/>
            <a:ext cx="1666875" cy="809625"/>
          </a:xfrm>
          <a:custGeom>
            <a:avLst/>
            <a:gdLst>
              <a:gd name="connsiteX0" fmla="*/ 21335 w 1666875"/>
              <a:gd name="connsiteY0" fmla="*/ 804291 h 809625"/>
              <a:gd name="connsiteX1" fmla="*/ 569976 w 1666875"/>
              <a:gd name="connsiteY1" fmla="*/ 581787 h 809625"/>
              <a:gd name="connsiteX2" fmla="*/ 1117854 w 1666875"/>
              <a:gd name="connsiteY2" fmla="*/ 328041 h 809625"/>
              <a:gd name="connsiteX3" fmla="*/ 1666493 w 1666875"/>
              <a:gd name="connsiteY3" fmla="*/ 27051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875" h="809625">
                <a:moveTo>
                  <a:pt x="21335" y="804291"/>
                </a:moveTo>
                <a:lnTo>
                  <a:pt x="569976" y="581787"/>
                </a:lnTo>
                <a:lnTo>
                  <a:pt x="1117854" y="328041"/>
                </a:lnTo>
                <a:lnTo>
                  <a:pt x="1666493" y="27051"/>
                </a:lnTo>
              </a:path>
            </a:pathLst>
          </a:custGeom>
          <a:ln w="28194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Freeform 706"> 
				</p:cNvPr>
          <p:cNvSpPr/>
          <p:nvPr/>
        </p:nvSpPr>
        <p:spPr>
          <a:xfrm>
            <a:off x="6762750" y="4181475"/>
            <a:ext cx="123825" cy="123825"/>
          </a:xfrm>
          <a:custGeom>
            <a:avLst/>
            <a:gdLst>
              <a:gd name="connsiteX0" fmla="*/ 125410 w 123825"/>
              <a:gd name="connsiteY0" fmla="*/ 70486 h 123825"/>
              <a:gd name="connsiteX1" fmla="*/ 68260 w 123825"/>
              <a:gd name="connsiteY1" fmla="*/ 127636 h 123825"/>
              <a:gd name="connsiteX2" fmla="*/ 11110 w 123825"/>
              <a:gd name="connsiteY2" fmla="*/ 70486 h 123825"/>
              <a:gd name="connsiteX3" fmla="*/ 68260 w 123825"/>
              <a:gd name="connsiteY3" fmla="*/ 13336 h 123825"/>
              <a:gd name="connsiteX4" fmla="*/ 125410 w 123825"/>
              <a:gd name="connsiteY4" fmla="*/ 704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5410" y="70486"/>
                </a:moveTo>
                <a:cubicBezTo>
                  <a:pt x="125410" y="102045"/>
                  <a:pt x="99820" y="127636"/>
                  <a:pt x="68260" y="127636"/>
                </a:cubicBezTo>
                <a:cubicBezTo>
                  <a:pt x="36701" y="127636"/>
                  <a:pt x="11110" y="102045"/>
                  <a:pt x="11110" y="70486"/>
                </a:cubicBezTo>
                <a:cubicBezTo>
                  <a:pt x="11110" y="38927"/>
                  <a:pt x="36701" y="13336"/>
                  <a:pt x="68260" y="13336"/>
                </a:cubicBezTo>
                <a:cubicBezTo>
                  <a:pt x="99820" y="13336"/>
                  <a:pt x="125410" y="38927"/>
                  <a:pt x="125410" y="70486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Freeform 707"> 
				</p:cNvPr>
          <p:cNvSpPr/>
          <p:nvPr/>
        </p:nvSpPr>
        <p:spPr>
          <a:xfrm>
            <a:off x="6762750" y="4181475"/>
            <a:ext cx="123825" cy="123825"/>
          </a:xfrm>
          <a:custGeom>
            <a:avLst/>
            <a:gdLst>
              <a:gd name="connsiteX0" fmla="*/ 125410 w 123825"/>
              <a:gd name="connsiteY0" fmla="*/ 70486 h 123825"/>
              <a:gd name="connsiteX1" fmla="*/ 68260 w 123825"/>
              <a:gd name="connsiteY1" fmla="*/ 127636 h 123825"/>
              <a:gd name="connsiteX2" fmla="*/ 11110 w 123825"/>
              <a:gd name="connsiteY2" fmla="*/ 70486 h 123825"/>
              <a:gd name="connsiteX3" fmla="*/ 68260 w 123825"/>
              <a:gd name="connsiteY3" fmla="*/ 13336 h 123825"/>
              <a:gd name="connsiteX4" fmla="*/ 125410 w 123825"/>
              <a:gd name="connsiteY4" fmla="*/ 70486 h 123825"/>
              <a:gd name="connsiteX5" fmla="*/ 125410 w 123825"/>
              <a:gd name="connsiteY5" fmla="*/ 704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5410" y="70486"/>
                </a:moveTo>
                <a:cubicBezTo>
                  <a:pt x="125410" y="102045"/>
                  <a:pt x="99820" y="127636"/>
                  <a:pt x="68260" y="127636"/>
                </a:cubicBezTo>
                <a:cubicBezTo>
                  <a:pt x="36701" y="127636"/>
                  <a:pt x="11110" y="102045"/>
                  <a:pt x="11110" y="70486"/>
                </a:cubicBezTo>
                <a:cubicBezTo>
                  <a:pt x="11110" y="38927"/>
                  <a:pt x="36701" y="13336"/>
                  <a:pt x="68260" y="13336"/>
                </a:cubicBezTo>
                <a:cubicBezTo>
                  <a:pt x="99820" y="13336"/>
                  <a:pt x="125410" y="38927"/>
                  <a:pt x="125410" y="70486"/>
                </a:cubicBezTo>
                <a:lnTo>
                  <a:pt x="125410" y="704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Freeform 708"> 
				</p:cNvPr>
          <p:cNvSpPr/>
          <p:nvPr/>
        </p:nvSpPr>
        <p:spPr>
          <a:xfrm>
            <a:off x="7305675" y="3962400"/>
            <a:ext cx="123825" cy="123825"/>
          </a:xfrm>
          <a:custGeom>
            <a:avLst/>
            <a:gdLst>
              <a:gd name="connsiteX0" fmla="*/ 131128 w 123825"/>
              <a:gd name="connsiteY0" fmla="*/ 67057 h 123825"/>
              <a:gd name="connsiteX1" fmla="*/ 73978 w 123825"/>
              <a:gd name="connsiteY1" fmla="*/ 124207 h 123825"/>
              <a:gd name="connsiteX2" fmla="*/ 16828 w 123825"/>
              <a:gd name="connsiteY2" fmla="*/ 67057 h 123825"/>
              <a:gd name="connsiteX3" fmla="*/ 73978 w 123825"/>
              <a:gd name="connsiteY3" fmla="*/ 9907 h 123825"/>
              <a:gd name="connsiteX4" fmla="*/ 131128 w 123825"/>
              <a:gd name="connsiteY4" fmla="*/ 6705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1128" y="67057"/>
                </a:moveTo>
                <a:cubicBezTo>
                  <a:pt x="131128" y="98616"/>
                  <a:pt x="105537" y="124207"/>
                  <a:pt x="73978" y="124207"/>
                </a:cubicBezTo>
                <a:cubicBezTo>
                  <a:pt x="42418" y="124207"/>
                  <a:pt x="16828" y="98616"/>
                  <a:pt x="16828" y="67057"/>
                </a:cubicBezTo>
                <a:cubicBezTo>
                  <a:pt x="16828" y="35497"/>
                  <a:pt x="42418" y="9907"/>
                  <a:pt x="73978" y="9907"/>
                </a:cubicBezTo>
                <a:cubicBezTo>
                  <a:pt x="105537" y="9907"/>
                  <a:pt x="131128" y="35497"/>
                  <a:pt x="131128" y="67057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Freeform 709"> 
				</p:cNvPr>
          <p:cNvSpPr/>
          <p:nvPr/>
        </p:nvSpPr>
        <p:spPr>
          <a:xfrm>
            <a:off x="7305675" y="3962400"/>
            <a:ext cx="123825" cy="123825"/>
          </a:xfrm>
          <a:custGeom>
            <a:avLst/>
            <a:gdLst>
              <a:gd name="connsiteX0" fmla="*/ 131128 w 123825"/>
              <a:gd name="connsiteY0" fmla="*/ 67057 h 123825"/>
              <a:gd name="connsiteX1" fmla="*/ 73978 w 123825"/>
              <a:gd name="connsiteY1" fmla="*/ 124207 h 123825"/>
              <a:gd name="connsiteX2" fmla="*/ 16828 w 123825"/>
              <a:gd name="connsiteY2" fmla="*/ 67057 h 123825"/>
              <a:gd name="connsiteX3" fmla="*/ 73978 w 123825"/>
              <a:gd name="connsiteY3" fmla="*/ 9907 h 123825"/>
              <a:gd name="connsiteX4" fmla="*/ 131128 w 123825"/>
              <a:gd name="connsiteY4" fmla="*/ 67057 h 123825"/>
              <a:gd name="connsiteX5" fmla="*/ 131128 w 123825"/>
              <a:gd name="connsiteY5" fmla="*/ 6705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1128" y="67057"/>
                </a:moveTo>
                <a:cubicBezTo>
                  <a:pt x="131128" y="98616"/>
                  <a:pt x="105537" y="124207"/>
                  <a:pt x="73978" y="124207"/>
                </a:cubicBezTo>
                <a:cubicBezTo>
                  <a:pt x="42418" y="124207"/>
                  <a:pt x="16828" y="98616"/>
                  <a:pt x="16828" y="67057"/>
                </a:cubicBezTo>
                <a:cubicBezTo>
                  <a:pt x="16828" y="35497"/>
                  <a:pt x="42418" y="9907"/>
                  <a:pt x="73978" y="9907"/>
                </a:cubicBezTo>
                <a:cubicBezTo>
                  <a:pt x="105537" y="9907"/>
                  <a:pt x="131128" y="35497"/>
                  <a:pt x="131128" y="67057"/>
                </a:cubicBezTo>
                <a:lnTo>
                  <a:pt x="131128" y="670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Freeform 710"> 
				</p:cNvPr>
          <p:cNvSpPr/>
          <p:nvPr/>
        </p:nvSpPr>
        <p:spPr>
          <a:xfrm>
            <a:off x="7858125" y="3705225"/>
            <a:ext cx="123825" cy="123825"/>
          </a:xfrm>
          <a:custGeom>
            <a:avLst/>
            <a:gdLst>
              <a:gd name="connsiteX0" fmla="*/ 126556 w 123825"/>
              <a:gd name="connsiteY0" fmla="*/ 70486 h 123825"/>
              <a:gd name="connsiteX1" fmla="*/ 69406 w 123825"/>
              <a:gd name="connsiteY1" fmla="*/ 127636 h 123825"/>
              <a:gd name="connsiteX2" fmla="*/ 12256 w 123825"/>
              <a:gd name="connsiteY2" fmla="*/ 70486 h 123825"/>
              <a:gd name="connsiteX3" fmla="*/ 69406 w 123825"/>
              <a:gd name="connsiteY3" fmla="*/ 13336 h 123825"/>
              <a:gd name="connsiteX4" fmla="*/ 126556 w 123825"/>
              <a:gd name="connsiteY4" fmla="*/ 704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6556" y="70486"/>
                </a:moveTo>
                <a:cubicBezTo>
                  <a:pt x="126556" y="102045"/>
                  <a:pt x="100965" y="127636"/>
                  <a:pt x="69406" y="127636"/>
                </a:cubicBezTo>
                <a:cubicBezTo>
                  <a:pt x="37846" y="127636"/>
                  <a:pt x="12256" y="102045"/>
                  <a:pt x="12256" y="70486"/>
                </a:cubicBezTo>
                <a:cubicBezTo>
                  <a:pt x="12256" y="38927"/>
                  <a:pt x="37846" y="13336"/>
                  <a:pt x="69406" y="13336"/>
                </a:cubicBezTo>
                <a:cubicBezTo>
                  <a:pt x="100965" y="13336"/>
                  <a:pt x="126556" y="38927"/>
                  <a:pt x="126556" y="70486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Freeform 711"> 
				</p:cNvPr>
          <p:cNvSpPr/>
          <p:nvPr/>
        </p:nvSpPr>
        <p:spPr>
          <a:xfrm>
            <a:off x="7858125" y="3705225"/>
            <a:ext cx="123825" cy="123825"/>
          </a:xfrm>
          <a:custGeom>
            <a:avLst/>
            <a:gdLst>
              <a:gd name="connsiteX0" fmla="*/ 126556 w 123825"/>
              <a:gd name="connsiteY0" fmla="*/ 70486 h 123825"/>
              <a:gd name="connsiteX1" fmla="*/ 69406 w 123825"/>
              <a:gd name="connsiteY1" fmla="*/ 127636 h 123825"/>
              <a:gd name="connsiteX2" fmla="*/ 12256 w 123825"/>
              <a:gd name="connsiteY2" fmla="*/ 70486 h 123825"/>
              <a:gd name="connsiteX3" fmla="*/ 69406 w 123825"/>
              <a:gd name="connsiteY3" fmla="*/ 13336 h 123825"/>
              <a:gd name="connsiteX4" fmla="*/ 126556 w 123825"/>
              <a:gd name="connsiteY4" fmla="*/ 70486 h 123825"/>
              <a:gd name="connsiteX5" fmla="*/ 126556 w 123825"/>
              <a:gd name="connsiteY5" fmla="*/ 704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6556" y="70486"/>
                </a:moveTo>
                <a:cubicBezTo>
                  <a:pt x="126556" y="102045"/>
                  <a:pt x="100965" y="127636"/>
                  <a:pt x="69406" y="127636"/>
                </a:cubicBezTo>
                <a:cubicBezTo>
                  <a:pt x="37846" y="127636"/>
                  <a:pt x="12256" y="102045"/>
                  <a:pt x="12256" y="70486"/>
                </a:cubicBezTo>
                <a:cubicBezTo>
                  <a:pt x="12256" y="38927"/>
                  <a:pt x="37846" y="13336"/>
                  <a:pt x="69406" y="13336"/>
                </a:cubicBezTo>
                <a:cubicBezTo>
                  <a:pt x="100965" y="13336"/>
                  <a:pt x="126556" y="38927"/>
                  <a:pt x="126556" y="70486"/>
                </a:cubicBezTo>
                <a:lnTo>
                  <a:pt x="126556" y="704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Freeform 712"> 
				</p:cNvPr>
          <p:cNvSpPr/>
          <p:nvPr/>
        </p:nvSpPr>
        <p:spPr>
          <a:xfrm>
            <a:off x="8401050" y="3400425"/>
            <a:ext cx="123825" cy="123825"/>
          </a:xfrm>
          <a:custGeom>
            <a:avLst/>
            <a:gdLst>
              <a:gd name="connsiteX0" fmla="*/ 132270 w 123825"/>
              <a:gd name="connsiteY0" fmla="*/ 74296 h 123825"/>
              <a:gd name="connsiteX1" fmla="*/ 75120 w 123825"/>
              <a:gd name="connsiteY1" fmla="*/ 131446 h 123825"/>
              <a:gd name="connsiteX2" fmla="*/ 17970 w 123825"/>
              <a:gd name="connsiteY2" fmla="*/ 74296 h 123825"/>
              <a:gd name="connsiteX3" fmla="*/ 75120 w 123825"/>
              <a:gd name="connsiteY3" fmla="*/ 17146 h 123825"/>
              <a:gd name="connsiteX4" fmla="*/ 132270 w 123825"/>
              <a:gd name="connsiteY4" fmla="*/ 7429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2270" y="74296"/>
                </a:moveTo>
                <a:cubicBezTo>
                  <a:pt x="132270" y="105855"/>
                  <a:pt x="106680" y="131446"/>
                  <a:pt x="75120" y="131446"/>
                </a:cubicBezTo>
                <a:cubicBezTo>
                  <a:pt x="43560" y="131446"/>
                  <a:pt x="17970" y="105855"/>
                  <a:pt x="17970" y="74296"/>
                </a:cubicBezTo>
                <a:cubicBezTo>
                  <a:pt x="17970" y="42736"/>
                  <a:pt x="43560" y="17146"/>
                  <a:pt x="75120" y="17146"/>
                </a:cubicBezTo>
                <a:cubicBezTo>
                  <a:pt x="106680" y="17146"/>
                  <a:pt x="132270" y="42736"/>
                  <a:pt x="132270" y="74296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Freeform 713"> 
				</p:cNvPr>
          <p:cNvSpPr/>
          <p:nvPr/>
        </p:nvSpPr>
        <p:spPr>
          <a:xfrm>
            <a:off x="8401050" y="3400425"/>
            <a:ext cx="123825" cy="123825"/>
          </a:xfrm>
          <a:custGeom>
            <a:avLst/>
            <a:gdLst>
              <a:gd name="connsiteX0" fmla="*/ 132270 w 123825"/>
              <a:gd name="connsiteY0" fmla="*/ 74296 h 123825"/>
              <a:gd name="connsiteX1" fmla="*/ 75120 w 123825"/>
              <a:gd name="connsiteY1" fmla="*/ 131446 h 123825"/>
              <a:gd name="connsiteX2" fmla="*/ 17970 w 123825"/>
              <a:gd name="connsiteY2" fmla="*/ 74296 h 123825"/>
              <a:gd name="connsiteX3" fmla="*/ 75120 w 123825"/>
              <a:gd name="connsiteY3" fmla="*/ 17146 h 123825"/>
              <a:gd name="connsiteX4" fmla="*/ 132270 w 123825"/>
              <a:gd name="connsiteY4" fmla="*/ 74296 h 123825"/>
              <a:gd name="connsiteX5" fmla="*/ 132270 w 123825"/>
              <a:gd name="connsiteY5" fmla="*/ 7429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2270" y="74296"/>
                </a:moveTo>
                <a:cubicBezTo>
                  <a:pt x="132270" y="105855"/>
                  <a:pt x="106680" y="131446"/>
                  <a:pt x="75120" y="131446"/>
                </a:cubicBezTo>
                <a:cubicBezTo>
                  <a:pt x="43560" y="131446"/>
                  <a:pt x="17970" y="105855"/>
                  <a:pt x="17970" y="74296"/>
                </a:cubicBezTo>
                <a:cubicBezTo>
                  <a:pt x="17970" y="42736"/>
                  <a:pt x="43560" y="17146"/>
                  <a:pt x="75120" y="17146"/>
                </a:cubicBezTo>
                <a:cubicBezTo>
                  <a:pt x="106680" y="17146"/>
                  <a:pt x="132270" y="42736"/>
                  <a:pt x="132270" y="74296"/>
                </a:cubicBezTo>
                <a:lnTo>
                  <a:pt x="132270" y="7429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Freeform 714"> 
				</p:cNvPr>
          <p:cNvSpPr/>
          <p:nvPr/>
        </p:nvSpPr>
        <p:spPr>
          <a:xfrm>
            <a:off x="6800850" y="1714500"/>
            <a:ext cx="1676400" cy="114300"/>
          </a:xfrm>
          <a:custGeom>
            <a:avLst/>
            <a:gdLst>
              <a:gd name="connsiteX0" fmla="*/ 27813 w 1676400"/>
              <a:gd name="connsiteY0" fmla="*/ 106298 h 114300"/>
              <a:gd name="connsiteX1" fmla="*/ 577215 w 1676400"/>
              <a:gd name="connsiteY1" fmla="*/ 59054 h 114300"/>
              <a:gd name="connsiteX2" fmla="*/ 1125855 w 1676400"/>
              <a:gd name="connsiteY2" fmla="*/ 34670 h 114300"/>
              <a:gd name="connsiteX3" fmla="*/ 1675257 w 1676400"/>
              <a:gd name="connsiteY3" fmla="*/ 23241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14300">
                <a:moveTo>
                  <a:pt x="27813" y="106298"/>
                </a:moveTo>
                <a:lnTo>
                  <a:pt x="577215" y="59054"/>
                </a:lnTo>
                <a:lnTo>
                  <a:pt x="1125855" y="34670"/>
                </a:lnTo>
                <a:lnTo>
                  <a:pt x="1675257" y="23241"/>
                </a:lnTo>
              </a:path>
            </a:pathLst>
          </a:custGeom>
          <a:ln w="28194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Freeform 715"> 
				</p:cNvPr>
          <p:cNvSpPr/>
          <p:nvPr/>
        </p:nvSpPr>
        <p:spPr>
          <a:xfrm>
            <a:off x="6753225" y="1752600"/>
            <a:ext cx="123825" cy="123825"/>
          </a:xfrm>
          <a:custGeom>
            <a:avLst/>
            <a:gdLst>
              <a:gd name="connsiteX0" fmla="*/ 132116 w 123825"/>
              <a:gd name="connsiteY0" fmla="*/ 67711 h 123825"/>
              <a:gd name="connsiteX1" fmla="*/ 74966 w 123825"/>
              <a:gd name="connsiteY1" fmla="*/ 124861 h 123825"/>
              <a:gd name="connsiteX2" fmla="*/ 17816 w 123825"/>
              <a:gd name="connsiteY2" fmla="*/ 67711 h 123825"/>
              <a:gd name="connsiteX3" fmla="*/ 74966 w 123825"/>
              <a:gd name="connsiteY3" fmla="*/ 10561 h 123825"/>
              <a:gd name="connsiteX4" fmla="*/ 132116 w 123825"/>
              <a:gd name="connsiteY4" fmla="*/ 67711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2116" y="67711"/>
                </a:moveTo>
                <a:cubicBezTo>
                  <a:pt x="132116" y="99271"/>
                  <a:pt x="106526" y="124861"/>
                  <a:pt x="74966" y="124861"/>
                </a:cubicBezTo>
                <a:cubicBezTo>
                  <a:pt x="43407" y="124861"/>
                  <a:pt x="17816" y="99271"/>
                  <a:pt x="17816" y="67711"/>
                </a:cubicBezTo>
                <a:cubicBezTo>
                  <a:pt x="17816" y="36151"/>
                  <a:pt x="43407" y="10561"/>
                  <a:pt x="74966" y="10561"/>
                </a:cubicBezTo>
                <a:cubicBezTo>
                  <a:pt x="106526" y="10561"/>
                  <a:pt x="132116" y="36151"/>
                  <a:pt x="132116" y="67711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Freeform 716"> 
				</p:cNvPr>
          <p:cNvSpPr/>
          <p:nvPr/>
        </p:nvSpPr>
        <p:spPr>
          <a:xfrm>
            <a:off x="6753225" y="1752600"/>
            <a:ext cx="123825" cy="123825"/>
          </a:xfrm>
          <a:custGeom>
            <a:avLst/>
            <a:gdLst>
              <a:gd name="connsiteX0" fmla="*/ 132116 w 123825"/>
              <a:gd name="connsiteY0" fmla="*/ 67711 h 123825"/>
              <a:gd name="connsiteX1" fmla="*/ 74966 w 123825"/>
              <a:gd name="connsiteY1" fmla="*/ 124861 h 123825"/>
              <a:gd name="connsiteX2" fmla="*/ 17816 w 123825"/>
              <a:gd name="connsiteY2" fmla="*/ 67711 h 123825"/>
              <a:gd name="connsiteX3" fmla="*/ 74966 w 123825"/>
              <a:gd name="connsiteY3" fmla="*/ 10561 h 123825"/>
              <a:gd name="connsiteX4" fmla="*/ 132116 w 123825"/>
              <a:gd name="connsiteY4" fmla="*/ 67711 h 123825"/>
              <a:gd name="connsiteX5" fmla="*/ 132116 w 123825"/>
              <a:gd name="connsiteY5" fmla="*/ 67711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2116" y="67711"/>
                </a:moveTo>
                <a:cubicBezTo>
                  <a:pt x="132116" y="99271"/>
                  <a:pt x="106526" y="124861"/>
                  <a:pt x="74966" y="124861"/>
                </a:cubicBezTo>
                <a:cubicBezTo>
                  <a:pt x="43407" y="124861"/>
                  <a:pt x="17816" y="99271"/>
                  <a:pt x="17816" y="67711"/>
                </a:cubicBezTo>
                <a:cubicBezTo>
                  <a:pt x="17816" y="36151"/>
                  <a:pt x="43407" y="10561"/>
                  <a:pt x="74966" y="10561"/>
                </a:cubicBezTo>
                <a:cubicBezTo>
                  <a:pt x="106526" y="10561"/>
                  <a:pt x="132116" y="36151"/>
                  <a:pt x="132116" y="67711"/>
                </a:cubicBezTo>
                <a:lnTo>
                  <a:pt x="132116" y="677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Freeform 717"> 
				</p:cNvPr>
          <p:cNvSpPr/>
          <p:nvPr/>
        </p:nvSpPr>
        <p:spPr>
          <a:xfrm>
            <a:off x="7305675" y="1704975"/>
            <a:ext cx="123825" cy="123825"/>
          </a:xfrm>
          <a:custGeom>
            <a:avLst/>
            <a:gdLst>
              <a:gd name="connsiteX0" fmla="*/ 129068 w 123825"/>
              <a:gd name="connsiteY0" fmla="*/ 68092 h 123825"/>
              <a:gd name="connsiteX1" fmla="*/ 71918 w 123825"/>
              <a:gd name="connsiteY1" fmla="*/ 125242 h 123825"/>
              <a:gd name="connsiteX2" fmla="*/ 14768 w 123825"/>
              <a:gd name="connsiteY2" fmla="*/ 68092 h 123825"/>
              <a:gd name="connsiteX3" fmla="*/ 71918 w 123825"/>
              <a:gd name="connsiteY3" fmla="*/ 10942 h 123825"/>
              <a:gd name="connsiteX4" fmla="*/ 129068 w 123825"/>
              <a:gd name="connsiteY4" fmla="*/ 6809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9068" y="68092"/>
                </a:moveTo>
                <a:cubicBezTo>
                  <a:pt x="129068" y="99651"/>
                  <a:pt x="103478" y="125242"/>
                  <a:pt x="71918" y="125242"/>
                </a:cubicBezTo>
                <a:cubicBezTo>
                  <a:pt x="40358" y="125242"/>
                  <a:pt x="14768" y="99651"/>
                  <a:pt x="14768" y="68092"/>
                </a:cubicBezTo>
                <a:cubicBezTo>
                  <a:pt x="14768" y="36532"/>
                  <a:pt x="40358" y="10942"/>
                  <a:pt x="71918" y="10942"/>
                </a:cubicBezTo>
                <a:cubicBezTo>
                  <a:pt x="103478" y="10942"/>
                  <a:pt x="129068" y="36532"/>
                  <a:pt x="129068" y="68092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Freeform 718"> 
				</p:cNvPr>
          <p:cNvSpPr/>
          <p:nvPr/>
        </p:nvSpPr>
        <p:spPr>
          <a:xfrm>
            <a:off x="7305675" y="1704975"/>
            <a:ext cx="123825" cy="123825"/>
          </a:xfrm>
          <a:custGeom>
            <a:avLst/>
            <a:gdLst>
              <a:gd name="connsiteX0" fmla="*/ 129068 w 123825"/>
              <a:gd name="connsiteY0" fmla="*/ 68092 h 123825"/>
              <a:gd name="connsiteX1" fmla="*/ 71918 w 123825"/>
              <a:gd name="connsiteY1" fmla="*/ 125242 h 123825"/>
              <a:gd name="connsiteX2" fmla="*/ 14768 w 123825"/>
              <a:gd name="connsiteY2" fmla="*/ 68092 h 123825"/>
              <a:gd name="connsiteX3" fmla="*/ 71918 w 123825"/>
              <a:gd name="connsiteY3" fmla="*/ 10942 h 123825"/>
              <a:gd name="connsiteX4" fmla="*/ 129068 w 123825"/>
              <a:gd name="connsiteY4" fmla="*/ 68092 h 123825"/>
              <a:gd name="connsiteX5" fmla="*/ 129068 w 123825"/>
              <a:gd name="connsiteY5" fmla="*/ 6809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9068" y="68092"/>
                </a:moveTo>
                <a:cubicBezTo>
                  <a:pt x="129068" y="99651"/>
                  <a:pt x="103478" y="125242"/>
                  <a:pt x="71918" y="125242"/>
                </a:cubicBezTo>
                <a:cubicBezTo>
                  <a:pt x="40358" y="125242"/>
                  <a:pt x="14768" y="99651"/>
                  <a:pt x="14768" y="68092"/>
                </a:cubicBezTo>
                <a:cubicBezTo>
                  <a:pt x="14768" y="36532"/>
                  <a:pt x="40358" y="10942"/>
                  <a:pt x="71918" y="10942"/>
                </a:cubicBezTo>
                <a:cubicBezTo>
                  <a:pt x="103478" y="10942"/>
                  <a:pt x="129068" y="36532"/>
                  <a:pt x="129068" y="68092"/>
                </a:cubicBezTo>
                <a:lnTo>
                  <a:pt x="129068" y="6809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Freeform 719"> 
				</p:cNvPr>
          <p:cNvSpPr/>
          <p:nvPr/>
        </p:nvSpPr>
        <p:spPr>
          <a:xfrm>
            <a:off x="7858125" y="1676400"/>
            <a:ext cx="123825" cy="123825"/>
          </a:xfrm>
          <a:custGeom>
            <a:avLst/>
            <a:gdLst>
              <a:gd name="connsiteX0" fmla="*/ 125259 w 123825"/>
              <a:gd name="connsiteY0" fmla="*/ 72283 h 123825"/>
              <a:gd name="connsiteX1" fmla="*/ 68109 w 123825"/>
              <a:gd name="connsiteY1" fmla="*/ 129433 h 123825"/>
              <a:gd name="connsiteX2" fmla="*/ 10959 w 123825"/>
              <a:gd name="connsiteY2" fmla="*/ 72283 h 123825"/>
              <a:gd name="connsiteX3" fmla="*/ 68109 w 123825"/>
              <a:gd name="connsiteY3" fmla="*/ 15133 h 123825"/>
              <a:gd name="connsiteX4" fmla="*/ 125259 w 123825"/>
              <a:gd name="connsiteY4" fmla="*/ 7228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5259" y="72283"/>
                </a:moveTo>
                <a:cubicBezTo>
                  <a:pt x="125259" y="103842"/>
                  <a:pt x="99669" y="129433"/>
                  <a:pt x="68109" y="129433"/>
                </a:cubicBezTo>
                <a:cubicBezTo>
                  <a:pt x="36549" y="129433"/>
                  <a:pt x="10959" y="103842"/>
                  <a:pt x="10959" y="72283"/>
                </a:cubicBezTo>
                <a:cubicBezTo>
                  <a:pt x="10959" y="40723"/>
                  <a:pt x="36549" y="15133"/>
                  <a:pt x="68109" y="15133"/>
                </a:cubicBezTo>
                <a:cubicBezTo>
                  <a:pt x="99669" y="15133"/>
                  <a:pt x="125259" y="40723"/>
                  <a:pt x="125259" y="72283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Freeform 720"> 
				</p:cNvPr>
          <p:cNvSpPr/>
          <p:nvPr/>
        </p:nvSpPr>
        <p:spPr>
          <a:xfrm>
            <a:off x="7858125" y="1676400"/>
            <a:ext cx="123825" cy="123825"/>
          </a:xfrm>
          <a:custGeom>
            <a:avLst/>
            <a:gdLst>
              <a:gd name="connsiteX0" fmla="*/ 125259 w 123825"/>
              <a:gd name="connsiteY0" fmla="*/ 72283 h 123825"/>
              <a:gd name="connsiteX1" fmla="*/ 68109 w 123825"/>
              <a:gd name="connsiteY1" fmla="*/ 129433 h 123825"/>
              <a:gd name="connsiteX2" fmla="*/ 10959 w 123825"/>
              <a:gd name="connsiteY2" fmla="*/ 72283 h 123825"/>
              <a:gd name="connsiteX3" fmla="*/ 68109 w 123825"/>
              <a:gd name="connsiteY3" fmla="*/ 15133 h 123825"/>
              <a:gd name="connsiteX4" fmla="*/ 125259 w 123825"/>
              <a:gd name="connsiteY4" fmla="*/ 72283 h 123825"/>
              <a:gd name="connsiteX5" fmla="*/ 125259 w 123825"/>
              <a:gd name="connsiteY5" fmla="*/ 7228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5259" y="72283"/>
                </a:moveTo>
                <a:cubicBezTo>
                  <a:pt x="125259" y="103842"/>
                  <a:pt x="99669" y="129433"/>
                  <a:pt x="68109" y="129433"/>
                </a:cubicBezTo>
                <a:cubicBezTo>
                  <a:pt x="36549" y="129433"/>
                  <a:pt x="10959" y="103842"/>
                  <a:pt x="10959" y="72283"/>
                </a:cubicBezTo>
                <a:cubicBezTo>
                  <a:pt x="10959" y="40723"/>
                  <a:pt x="36549" y="15133"/>
                  <a:pt x="68109" y="15133"/>
                </a:cubicBezTo>
                <a:cubicBezTo>
                  <a:pt x="99669" y="15133"/>
                  <a:pt x="125259" y="40723"/>
                  <a:pt x="125259" y="72283"/>
                </a:cubicBezTo>
                <a:lnTo>
                  <a:pt x="125259" y="7228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Freeform 721"> 
				</p:cNvPr>
          <p:cNvSpPr/>
          <p:nvPr/>
        </p:nvSpPr>
        <p:spPr>
          <a:xfrm>
            <a:off x="8401050" y="1666875"/>
            <a:ext cx="123825" cy="123825"/>
          </a:xfrm>
          <a:custGeom>
            <a:avLst/>
            <a:gdLst>
              <a:gd name="connsiteX0" fmla="*/ 131736 w 123825"/>
              <a:gd name="connsiteY0" fmla="*/ 70377 h 123825"/>
              <a:gd name="connsiteX1" fmla="*/ 74586 w 123825"/>
              <a:gd name="connsiteY1" fmla="*/ 127527 h 123825"/>
              <a:gd name="connsiteX2" fmla="*/ 17436 w 123825"/>
              <a:gd name="connsiteY2" fmla="*/ 70377 h 123825"/>
              <a:gd name="connsiteX3" fmla="*/ 74586 w 123825"/>
              <a:gd name="connsiteY3" fmla="*/ 13227 h 123825"/>
              <a:gd name="connsiteX4" fmla="*/ 131736 w 123825"/>
              <a:gd name="connsiteY4" fmla="*/ 7037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1736" y="70377"/>
                </a:moveTo>
                <a:cubicBezTo>
                  <a:pt x="131736" y="101936"/>
                  <a:pt x="106145" y="127527"/>
                  <a:pt x="74586" y="127527"/>
                </a:cubicBezTo>
                <a:cubicBezTo>
                  <a:pt x="43026" y="127527"/>
                  <a:pt x="17436" y="101936"/>
                  <a:pt x="17436" y="70377"/>
                </a:cubicBezTo>
                <a:cubicBezTo>
                  <a:pt x="17436" y="38817"/>
                  <a:pt x="43026" y="13227"/>
                  <a:pt x="74586" y="13227"/>
                </a:cubicBezTo>
                <a:cubicBezTo>
                  <a:pt x="106145" y="13227"/>
                  <a:pt x="131736" y="38817"/>
                  <a:pt x="131736" y="70377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Freeform 722"> 
				</p:cNvPr>
          <p:cNvSpPr/>
          <p:nvPr/>
        </p:nvSpPr>
        <p:spPr>
          <a:xfrm>
            <a:off x="8401050" y="1666875"/>
            <a:ext cx="123825" cy="123825"/>
          </a:xfrm>
          <a:custGeom>
            <a:avLst/>
            <a:gdLst>
              <a:gd name="connsiteX0" fmla="*/ 131736 w 123825"/>
              <a:gd name="connsiteY0" fmla="*/ 70377 h 123825"/>
              <a:gd name="connsiteX1" fmla="*/ 74586 w 123825"/>
              <a:gd name="connsiteY1" fmla="*/ 127527 h 123825"/>
              <a:gd name="connsiteX2" fmla="*/ 17436 w 123825"/>
              <a:gd name="connsiteY2" fmla="*/ 70377 h 123825"/>
              <a:gd name="connsiteX3" fmla="*/ 74586 w 123825"/>
              <a:gd name="connsiteY3" fmla="*/ 13227 h 123825"/>
              <a:gd name="connsiteX4" fmla="*/ 131736 w 123825"/>
              <a:gd name="connsiteY4" fmla="*/ 70377 h 123825"/>
              <a:gd name="connsiteX5" fmla="*/ 131736 w 123825"/>
              <a:gd name="connsiteY5" fmla="*/ 7037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1736" y="70377"/>
                </a:moveTo>
                <a:cubicBezTo>
                  <a:pt x="131736" y="101936"/>
                  <a:pt x="106145" y="127527"/>
                  <a:pt x="74586" y="127527"/>
                </a:cubicBezTo>
                <a:cubicBezTo>
                  <a:pt x="43026" y="127527"/>
                  <a:pt x="17436" y="101936"/>
                  <a:pt x="17436" y="70377"/>
                </a:cubicBezTo>
                <a:cubicBezTo>
                  <a:pt x="17436" y="38817"/>
                  <a:pt x="43026" y="13227"/>
                  <a:pt x="74586" y="13227"/>
                </a:cubicBezTo>
                <a:cubicBezTo>
                  <a:pt x="106145" y="13227"/>
                  <a:pt x="131736" y="38817"/>
                  <a:pt x="131736" y="70377"/>
                </a:cubicBezTo>
                <a:lnTo>
                  <a:pt x="131736" y="703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Freeform 723"> 
				</p:cNvPr>
          <p:cNvSpPr/>
          <p:nvPr/>
        </p:nvSpPr>
        <p:spPr>
          <a:xfrm>
            <a:off x="6800850" y="2047875"/>
            <a:ext cx="1676400" cy="561975"/>
          </a:xfrm>
          <a:custGeom>
            <a:avLst/>
            <a:gdLst>
              <a:gd name="connsiteX0" fmla="*/ 27813 w 1676400"/>
              <a:gd name="connsiteY0" fmla="*/ 557021 h 561975"/>
              <a:gd name="connsiteX1" fmla="*/ 577215 w 1676400"/>
              <a:gd name="connsiteY1" fmla="*/ 345185 h 561975"/>
              <a:gd name="connsiteX2" fmla="*/ 1125855 w 1676400"/>
              <a:gd name="connsiteY2" fmla="*/ 163067 h 561975"/>
              <a:gd name="connsiteX3" fmla="*/ 1675257 w 1676400"/>
              <a:gd name="connsiteY3" fmla="*/ 2133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561975">
                <a:moveTo>
                  <a:pt x="27813" y="557021"/>
                </a:moveTo>
                <a:lnTo>
                  <a:pt x="577215" y="345185"/>
                </a:lnTo>
                <a:lnTo>
                  <a:pt x="1125855" y="163067"/>
                </a:lnTo>
                <a:lnTo>
                  <a:pt x="1675257" y="21335"/>
                </a:lnTo>
              </a:path>
            </a:pathLst>
          </a:custGeom>
          <a:ln w="28194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Freeform 724"> 
				</p:cNvPr>
          <p:cNvSpPr/>
          <p:nvPr/>
        </p:nvSpPr>
        <p:spPr>
          <a:xfrm>
            <a:off x="6753225" y="2533650"/>
            <a:ext cx="123825" cy="123825"/>
          </a:xfrm>
          <a:custGeom>
            <a:avLst/>
            <a:gdLst>
              <a:gd name="connsiteX0" fmla="*/ 132116 w 123825"/>
              <a:gd name="connsiteY0" fmla="*/ 70990 h 123825"/>
              <a:gd name="connsiteX1" fmla="*/ 74966 w 123825"/>
              <a:gd name="connsiteY1" fmla="*/ 128140 h 123825"/>
              <a:gd name="connsiteX2" fmla="*/ 17816 w 123825"/>
              <a:gd name="connsiteY2" fmla="*/ 70990 h 123825"/>
              <a:gd name="connsiteX3" fmla="*/ 74966 w 123825"/>
              <a:gd name="connsiteY3" fmla="*/ 13840 h 123825"/>
              <a:gd name="connsiteX4" fmla="*/ 132116 w 123825"/>
              <a:gd name="connsiteY4" fmla="*/ 7099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2116" y="70990"/>
                </a:moveTo>
                <a:cubicBezTo>
                  <a:pt x="132116" y="102550"/>
                  <a:pt x="106526" y="128140"/>
                  <a:pt x="74966" y="128140"/>
                </a:cubicBezTo>
                <a:cubicBezTo>
                  <a:pt x="43407" y="128140"/>
                  <a:pt x="17816" y="102550"/>
                  <a:pt x="17816" y="70990"/>
                </a:cubicBezTo>
                <a:cubicBezTo>
                  <a:pt x="17816" y="39431"/>
                  <a:pt x="43407" y="13840"/>
                  <a:pt x="74966" y="13840"/>
                </a:cubicBezTo>
                <a:cubicBezTo>
                  <a:pt x="106526" y="13840"/>
                  <a:pt x="132116" y="39431"/>
                  <a:pt x="132116" y="70990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Freeform 725"> 
				</p:cNvPr>
          <p:cNvSpPr/>
          <p:nvPr/>
        </p:nvSpPr>
        <p:spPr>
          <a:xfrm>
            <a:off x="6753225" y="2533650"/>
            <a:ext cx="123825" cy="123825"/>
          </a:xfrm>
          <a:custGeom>
            <a:avLst/>
            <a:gdLst>
              <a:gd name="connsiteX0" fmla="*/ 132116 w 123825"/>
              <a:gd name="connsiteY0" fmla="*/ 70990 h 123825"/>
              <a:gd name="connsiteX1" fmla="*/ 74966 w 123825"/>
              <a:gd name="connsiteY1" fmla="*/ 128140 h 123825"/>
              <a:gd name="connsiteX2" fmla="*/ 17816 w 123825"/>
              <a:gd name="connsiteY2" fmla="*/ 70990 h 123825"/>
              <a:gd name="connsiteX3" fmla="*/ 74966 w 123825"/>
              <a:gd name="connsiteY3" fmla="*/ 13840 h 123825"/>
              <a:gd name="connsiteX4" fmla="*/ 132116 w 123825"/>
              <a:gd name="connsiteY4" fmla="*/ 70990 h 123825"/>
              <a:gd name="connsiteX5" fmla="*/ 132116 w 123825"/>
              <a:gd name="connsiteY5" fmla="*/ 7099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2116" y="70990"/>
                </a:moveTo>
                <a:cubicBezTo>
                  <a:pt x="132116" y="102550"/>
                  <a:pt x="106526" y="128140"/>
                  <a:pt x="74966" y="128140"/>
                </a:cubicBezTo>
                <a:cubicBezTo>
                  <a:pt x="43407" y="128140"/>
                  <a:pt x="17816" y="102550"/>
                  <a:pt x="17816" y="70990"/>
                </a:cubicBezTo>
                <a:cubicBezTo>
                  <a:pt x="17816" y="39431"/>
                  <a:pt x="43407" y="13840"/>
                  <a:pt x="74966" y="13840"/>
                </a:cubicBezTo>
                <a:cubicBezTo>
                  <a:pt x="106526" y="13840"/>
                  <a:pt x="132116" y="39431"/>
                  <a:pt x="132116" y="70990"/>
                </a:cubicBezTo>
                <a:lnTo>
                  <a:pt x="132116" y="709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Freeform 726"> 
				</p:cNvPr>
          <p:cNvSpPr/>
          <p:nvPr/>
        </p:nvSpPr>
        <p:spPr>
          <a:xfrm>
            <a:off x="7305675" y="2324100"/>
            <a:ext cx="123825" cy="123825"/>
          </a:xfrm>
          <a:custGeom>
            <a:avLst/>
            <a:gdLst>
              <a:gd name="connsiteX0" fmla="*/ 129068 w 123825"/>
              <a:gd name="connsiteY0" fmla="*/ 68705 h 123825"/>
              <a:gd name="connsiteX1" fmla="*/ 71918 w 123825"/>
              <a:gd name="connsiteY1" fmla="*/ 125855 h 123825"/>
              <a:gd name="connsiteX2" fmla="*/ 14768 w 123825"/>
              <a:gd name="connsiteY2" fmla="*/ 68705 h 123825"/>
              <a:gd name="connsiteX3" fmla="*/ 71918 w 123825"/>
              <a:gd name="connsiteY3" fmla="*/ 11555 h 123825"/>
              <a:gd name="connsiteX4" fmla="*/ 129068 w 123825"/>
              <a:gd name="connsiteY4" fmla="*/ 6870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9068" y="68705"/>
                </a:moveTo>
                <a:cubicBezTo>
                  <a:pt x="129068" y="100265"/>
                  <a:pt x="103478" y="125855"/>
                  <a:pt x="71918" y="125855"/>
                </a:cubicBezTo>
                <a:cubicBezTo>
                  <a:pt x="40358" y="125855"/>
                  <a:pt x="14768" y="100265"/>
                  <a:pt x="14768" y="68705"/>
                </a:cubicBezTo>
                <a:cubicBezTo>
                  <a:pt x="14768" y="37146"/>
                  <a:pt x="40358" y="11555"/>
                  <a:pt x="71918" y="11555"/>
                </a:cubicBezTo>
                <a:cubicBezTo>
                  <a:pt x="103478" y="11555"/>
                  <a:pt x="129068" y="37146"/>
                  <a:pt x="129068" y="68705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Freeform 727"> 
				</p:cNvPr>
          <p:cNvSpPr/>
          <p:nvPr/>
        </p:nvSpPr>
        <p:spPr>
          <a:xfrm>
            <a:off x="7305675" y="2324100"/>
            <a:ext cx="123825" cy="123825"/>
          </a:xfrm>
          <a:custGeom>
            <a:avLst/>
            <a:gdLst>
              <a:gd name="connsiteX0" fmla="*/ 129068 w 123825"/>
              <a:gd name="connsiteY0" fmla="*/ 68705 h 123825"/>
              <a:gd name="connsiteX1" fmla="*/ 71918 w 123825"/>
              <a:gd name="connsiteY1" fmla="*/ 125855 h 123825"/>
              <a:gd name="connsiteX2" fmla="*/ 14768 w 123825"/>
              <a:gd name="connsiteY2" fmla="*/ 68705 h 123825"/>
              <a:gd name="connsiteX3" fmla="*/ 71918 w 123825"/>
              <a:gd name="connsiteY3" fmla="*/ 11555 h 123825"/>
              <a:gd name="connsiteX4" fmla="*/ 129068 w 123825"/>
              <a:gd name="connsiteY4" fmla="*/ 68705 h 123825"/>
              <a:gd name="connsiteX5" fmla="*/ 129068 w 123825"/>
              <a:gd name="connsiteY5" fmla="*/ 6870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9068" y="68705"/>
                </a:moveTo>
                <a:cubicBezTo>
                  <a:pt x="129068" y="100265"/>
                  <a:pt x="103478" y="125855"/>
                  <a:pt x="71918" y="125855"/>
                </a:cubicBezTo>
                <a:cubicBezTo>
                  <a:pt x="40358" y="125855"/>
                  <a:pt x="14768" y="100265"/>
                  <a:pt x="14768" y="68705"/>
                </a:cubicBezTo>
                <a:cubicBezTo>
                  <a:pt x="14768" y="37146"/>
                  <a:pt x="40358" y="11555"/>
                  <a:pt x="71918" y="11555"/>
                </a:cubicBezTo>
                <a:cubicBezTo>
                  <a:pt x="103478" y="11555"/>
                  <a:pt x="129068" y="37146"/>
                  <a:pt x="129068" y="68705"/>
                </a:cubicBezTo>
                <a:lnTo>
                  <a:pt x="129068" y="687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Freeform 728"> 
				</p:cNvPr>
          <p:cNvSpPr/>
          <p:nvPr/>
        </p:nvSpPr>
        <p:spPr>
          <a:xfrm>
            <a:off x="7858125" y="2143125"/>
            <a:ext cx="123825" cy="123825"/>
          </a:xfrm>
          <a:custGeom>
            <a:avLst/>
            <a:gdLst>
              <a:gd name="connsiteX0" fmla="*/ 125259 w 123825"/>
              <a:gd name="connsiteY0" fmla="*/ 67562 h 123825"/>
              <a:gd name="connsiteX1" fmla="*/ 68109 w 123825"/>
              <a:gd name="connsiteY1" fmla="*/ 124712 h 123825"/>
              <a:gd name="connsiteX2" fmla="*/ 10959 w 123825"/>
              <a:gd name="connsiteY2" fmla="*/ 67562 h 123825"/>
              <a:gd name="connsiteX3" fmla="*/ 68109 w 123825"/>
              <a:gd name="connsiteY3" fmla="*/ 10412 h 123825"/>
              <a:gd name="connsiteX4" fmla="*/ 125259 w 123825"/>
              <a:gd name="connsiteY4" fmla="*/ 6756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5259" y="67562"/>
                </a:moveTo>
                <a:cubicBezTo>
                  <a:pt x="125259" y="99122"/>
                  <a:pt x="99669" y="124712"/>
                  <a:pt x="68109" y="124712"/>
                </a:cubicBezTo>
                <a:cubicBezTo>
                  <a:pt x="36549" y="124712"/>
                  <a:pt x="10959" y="99122"/>
                  <a:pt x="10959" y="67562"/>
                </a:cubicBezTo>
                <a:cubicBezTo>
                  <a:pt x="10959" y="36003"/>
                  <a:pt x="36549" y="10412"/>
                  <a:pt x="68109" y="10412"/>
                </a:cubicBezTo>
                <a:cubicBezTo>
                  <a:pt x="99669" y="10412"/>
                  <a:pt x="125259" y="36003"/>
                  <a:pt x="125259" y="67562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Freeform 729"> 
				</p:cNvPr>
          <p:cNvSpPr/>
          <p:nvPr/>
        </p:nvSpPr>
        <p:spPr>
          <a:xfrm>
            <a:off x="7858125" y="2143125"/>
            <a:ext cx="123825" cy="123825"/>
          </a:xfrm>
          <a:custGeom>
            <a:avLst/>
            <a:gdLst>
              <a:gd name="connsiteX0" fmla="*/ 125259 w 123825"/>
              <a:gd name="connsiteY0" fmla="*/ 67562 h 123825"/>
              <a:gd name="connsiteX1" fmla="*/ 68109 w 123825"/>
              <a:gd name="connsiteY1" fmla="*/ 124712 h 123825"/>
              <a:gd name="connsiteX2" fmla="*/ 10959 w 123825"/>
              <a:gd name="connsiteY2" fmla="*/ 67562 h 123825"/>
              <a:gd name="connsiteX3" fmla="*/ 68109 w 123825"/>
              <a:gd name="connsiteY3" fmla="*/ 10412 h 123825"/>
              <a:gd name="connsiteX4" fmla="*/ 125259 w 123825"/>
              <a:gd name="connsiteY4" fmla="*/ 67562 h 123825"/>
              <a:gd name="connsiteX5" fmla="*/ 125259 w 123825"/>
              <a:gd name="connsiteY5" fmla="*/ 67562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5259" y="67562"/>
                </a:moveTo>
                <a:cubicBezTo>
                  <a:pt x="125259" y="99122"/>
                  <a:pt x="99669" y="124712"/>
                  <a:pt x="68109" y="124712"/>
                </a:cubicBezTo>
                <a:cubicBezTo>
                  <a:pt x="36549" y="124712"/>
                  <a:pt x="10959" y="99122"/>
                  <a:pt x="10959" y="67562"/>
                </a:cubicBezTo>
                <a:cubicBezTo>
                  <a:pt x="10959" y="36003"/>
                  <a:pt x="36549" y="10412"/>
                  <a:pt x="68109" y="10412"/>
                </a:cubicBezTo>
                <a:cubicBezTo>
                  <a:pt x="99669" y="10412"/>
                  <a:pt x="125259" y="36003"/>
                  <a:pt x="125259" y="67562"/>
                </a:cubicBezTo>
                <a:lnTo>
                  <a:pt x="125259" y="675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Freeform 730"> 
				</p:cNvPr>
          <p:cNvSpPr/>
          <p:nvPr/>
        </p:nvSpPr>
        <p:spPr>
          <a:xfrm>
            <a:off x="8401050" y="2000250"/>
            <a:ext cx="123825" cy="123825"/>
          </a:xfrm>
          <a:custGeom>
            <a:avLst/>
            <a:gdLst>
              <a:gd name="connsiteX0" fmla="*/ 131736 w 123825"/>
              <a:gd name="connsiteY0" fmla="*/ 68705 h 123825"/>
              <a:gd name="connsiteX1" fmla="*/ 74586 w 123825"/>
              <a:gd name="connsiteY1" fmla="*/ 125855 h 123825"/>
              <a:gd name="connsiteX2" fmla="*/ 17436 w 123825"/>
              <a:gd name="connsiteY2" fmla="*/ 68705 h 123825"/>
              <a:gd name="connsiteX3" fmla="*/ 74586 w 123825"/>
              <a:gd name="connsiteY3" fmla="*/ 11555 h 123825"/>
              <a:gd name="connsiteX4" fmla="*/ 131736 w 123825"/>
              <a:gd name="connsiteY4" fmla="*/ 6870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1736" y="68705"/>
                </a:moveTo>
                <a:cubicBezTo>
                  <a:pt x="131736" y="100265"/>
                  <a:pt x="106145" y="125855"/>
                  <a:pt x="74586" y="125855"/>
                </a:cubicBezTo>
                <a:cubicBezTo>
                  <a:pt x="43026" y="125855"/>
                  <a:pt x="17436" y="100265"/>
                  <a:pt x="17436" y="68705"/>
                </a:cubicBezTo>
                <a:cubicBezTo>
                  <a:pt x="17436" y="37146"/>
                  <a:pt x="43026" y="11555"/>
                  <a:pt x="74586" y="11555"/>
                </a:cubicBezTo>
                <a:cubicBezTo>
                  <a:pt x="106145" y="11555"/>
                  <a:pt x="131736" y="37146"/>
                  <a:pt x="131736" y="68705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Freeform 731"> 
				</p:cNvPr>
          <p:cNvSpPr/>
          <p:nvPr/>
        </p:nvSpPr>
        <p:spPr>
          <a:xfrm>
            <a:off x="8401050" y="2000250"/>
            <a:ext cx="123825" cy="123825"/>
          </a:xfrm>
          <a:custGeom>
            <a:avLst/>
            <a:gdLst>
              <a:gd name="connsiteX0" fmla="*/ 131736 w 123825"/>
              <a:gd name="connsiteY0" fmla="*/ 68705 h 123825"/>
              <a:gd name="connsiteX1" fmla="*/ 74586 w 123825"/>
              <a:gd name="connsiteY1" fmla="*/ 125855 h 123825"/>
              <a:gd name="connsiteX2" fmla="*/ 17436 w 123825"/>
              <a:gd name="connsiteY2" fmla="*/ 68705 h 123825"/>
              <a:gd name="connsiteX3" fmla="*/ 74586 w 123825"/>
              <a:gd name="connsiteY3" fmla="*/ 11555 h 123825"/>
              <a:gd name="connsiteX4" fmla="*/ 131736 w 123825"/>
              <a:gd name="connsiteY4" fmla="*/ 68705 h 123825"/>
              <a:gd name="connsiteX5" fmla="*/ 131736 w 123825"/>
              <a:gd name="connsiteY5" fmla="*/ 6870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1736" y="68705"/>
                </a:moveTo>
                <a:cubicBezTo>
                  <a:pt x="131736" y="100265"/>
                  <a:pt x="106145" y="125855"/>
                  <a:pt x="74586" y="125855"/>
                </a:cubicBezTo>
                <a:cubicBezTo>
                  <a:pt x="43026" y="125855"/>
                  <a:pt x="17436" y="100265"/>
                  <a:pt x="17436" y="68705"/>
                </a:cubicBezTo>
                <a:cubicBezTo>
                  <a:pt x="17436" y="37146"/>
                  <a:pt x="43026" y="11555"/>
                  <a:pt x="74586" y="11555"/>
                </a:cubicBezTo>
                <a:cubicBezTo>
                  <a:pt x="106145" y="11555"/>
                  <a:pt x="131736" y="37146"/>
                  <a:pt x="131736" y="68705"/>
                </a:cubicBezTo>
                <a:lnTo>
                  <a:pt x="131736" y="687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Freeform 732"> 
				</p:cNvPr>
          <p:cNvSpPr/>
          <p:nvPr/>
        </p:nvSpPr>
        <p:spPr>
          <a:xfrm>
            <a:off x="6810375" y="5181600"/>
            <a:ext cx="9525" cy="1123950"/>
          </a:xfrm>
          <a:custGeom>
            <a:avLst/>
            <a:gdLst>
              <a:gd name="connsiteX0" fmla="*/ 13161 w 9525"/>
              <a:gd name="connsiteY0" fmla="*/ 1127719 h 1123950"/>
              <a:gd name="connsiteX1" fmla="*/ 13161 w 9525"/>
              <a:gd name="connsiteY1" fmla="*/ 11719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3950">
                <a:moveTo>
                  <a:pt x="13161" y="1127719"/>
                </a:moveTo>
                <a:lnTo>
                  <a:pt x="13161" y="11719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Freeform 733"> 
				</p:cNvPr>
          <p:cNvSpPr/>
          <p:nvPr/>
        </p:nvSpPr>
        <p:spPr>
          <a:xfrm>
            <a:off x="6800850" y="6286500"/>
            <a:ext cx="1905000" cy="19050"/>
          </a:xfrm>
          <a:custGeom>
            <a:avLst/>
            <a:gdLst>
              <a:gd name="connsiteX0" fmla="*/ 11714 w 1905000"/>
              <a:gd name="connsiteY0" fmla="*/ 22819 h 19050"/>
              <a:gd name="connsiteX1" fmla="*/ 1912689 w 1905000"/>
              <a:gd name="connsiteY1" fmla="*/ 1329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0" h="19050">
                <a:moveTo>
                  <a:pt x="11714" y="22819"/>
                </a:moveTo>
                <a:lnTo>
                  <a:pt x="1912689" y="13294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reeform 734"> 
				</p:cNvPr>
          <p:cNvSpPr/>
          <p:nvPr/>
        </p:nvSpPr>
        <p:spPr>
          <a:xfrm>
            <a:off x="6800850" y="4562475"/>
            <a:ext cx="1924050" cy="9525"/>
          </a:xfrm>
          <a:custGeom>
            <a:avLst/>
            <a:gdLst>
              <a:gd name="connsiteX0" fmla="*/ 13224 w 1924050"/>
              <a:gd name="connsiteY0" fmla="*/ 18652 h 9525"/>
              <a:gd name="connsiteX1" fmla="*/ 1931661 w 1924050"/>
              <a:gd name="connsiteY1" fmla="*/ 1865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24050" h="9525">
                <a:moveTo>
                  <a:pt x="13224" y="18652"/>
                </a:moveTo>
                <a:lnTo>
                  <a:pt x="1931661" y="18652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Freeform 735"> 
				</p:cNvPr>
          <p:cNvSpPr/>
          <p:nvPr/>
        </p:nvSpPr>
        <p:spPr>
          <a:xfrm>
            <a:off x="6810375" y="3448050"/>
            <a:ext cx="9525" cy="1123950"/>
          </a:xfrm>
          <a:custGeom>
            <a:avLst/>
            <a:gdLst>
              <a:gd name="connsiteX0" fmla="*/ 14140 w 9525"/>
              <a:gd name="connsiteY0" fmla="*/ 1127286 h 1123950"/>
              <a:gd name="connsiteX1" fmla="*/ 14140 w 9525"/>
              <a:gd name="connsiteY1" fmla="*/ 11286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123950">
                <a:moveTo>
                  <a:pt x="14140" y="1127286"/>
                </a:moveTo>
                <a:lnTo>
                  <a:pt x="14140" y="11286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Freeform 736"> 
				</p:cNvPr>
          <p:cNvSpPr/>
          <p:nvPr/>
        </p:nvSpPr>
        <p:spPr>
          <a:xfrm>
            <a:off x="6810375" y="2857500"/>
            <a:ext cx="1914525" cy="9525"/>
          </a:xfrm>
          <a:custGeom>
            <a:avLst/>
            <a:gdLst>
              <a:gd name="connsiteX0" fmla="*/ 10307 w 1914525"/>
              <a:gd name="connsiteY0" fmla="*/ 12449 h 9525"/>
              <a:gd name="connsiteX1" fmla="*/ 1919016 w 1914525"/>
              <a:gd name="connsiteY1" fmla="*/ 1244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4525" h="9525">
                <a:moveTo>
                  <a:pt x="10307" y="12449"/>
                </a:moveTo>
                <a:lnTo>
                  <a:pt x="1919016" y="12449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 737"> 
				</p:cNvPr>
          <p:cNvSpPr/>
          <p:nvPr/>
        </p:nvSpPr>
        <p:spPr>
          <a:xfrm>
            <a:off x="6800850" y="2857500"/>
            <a:ext cx="1943100" cy="9525"/>
          </a:xfrm>
          <a:custGeom>
            <a:avLst/>
            <a:gdLst>
              <a:gd name="connsiteX0" fmla="*/ 12922 w 1943100"/>
              <a:gd name="connsiteY0" fmla="*/ 13792 h 9525"/>
              <a:gd name="connsiteX1" fmla="*/ 1949799 w 1943100"/>
              <a:gd name="connsiteY1" fmla="*/ 1379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3100" h="9525">
                <a:moveTo>
                  <a:pt x="12922" y="13792"/>
                </a:moveTo>
                <a:lnTo>
                  <a:pt x="1949799" y="13792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Freeform 738"> 
				</p:cNvPr>
          <p:cNvSpPr/>
          <p:nvPr/>
        </p:nvSpPr>
        <p:spPr>
          <a:xfrm>
            <a:off x="6800850" y="1695450"/>
            <a:ext cx="19050" cy="1171575"/>
          </a:xfrm>
          <a:custGeom>
            <a:avLst/>
            <a:gdLst>
              <a:gd name="connsiteX0" fmla="*/ 22314 w 19050"/>
              <a:gd name="connsiteY0" fmla="*/ 1175358 h 1171575"/>
              <a:gd name="connsiteX1" fmla="*/ 11709 w 19050"/>
              <a:gd name="connsiteY1" fmla="*/ 17982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171575">
                <a:moveTo>
                  <a:pt x="22314" y="1175358"/>
                </a:moveTo>
                <a:lnTo>
                  <a:pt x="11709" y="17982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reeform 739"> 
				</p:cNvPr>
          <p:cNvSpPr/>
          <p:nvPr/>
        </p:nvSpPr>
        <p:spPr>
          <a:xfrm>
            <a:off x="6505575" y="1314450"/>
            <a:ext cx="2381250" cy="1676400"/>
          </a:xfrm>
          <a:custGeom>
            <a:avLst/>
            <a:gdLst>
              <a:gd name="connsiteX0" fmla="*/ 10642 w 2381250"/>
              <a:gd name="connsiteY0" fmla="*/ 10045 h 1676400"/>
              <a:gd name="connsiteX1" fmla="*/ 2386902 w 2381250"/>
              <a:gd name="connsiteY1" fmla="*/ 10045 h 1676400"/>
              <a:gd name="connsiteX2" fmla="*/ 2386902 w 2381250"/>
              <a:gd name="connsiteY2" fmla="*/ 1682495 h 1676400"/>
              <a:gd name="connsiteX3" fmla="*/ 10642 w 2381250"/>
              <a:gd name="connsiteY3" fmla="*/ 1682495 h 1676400"/>
              <a:gd name="connsiteX4" fmla="*/ 10642 w 2381250"/>
              <a:gd name="connsiteY4" fmla="*/ 10045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250" h="1676400">
                <a:moveTo>
                  <a:pt x="10642" y="10045"/>
                </a:moveTo>
                <a:lnTo>
                  <a:pt x="2386902" y="10045"/>
                </a:lnTo>
                <a:lnTo>
                  <a:pt x="2386902" y="1682495"/>
                </a:lnTo>
                <a:lnTo>
                  <a:pt x="10642" y="1682495"/>
                </a:lnTo>
                <a:lnTo>
                  <a:pt x="10642" y="100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reeform 740"> 
				</p:cNvPr>
          <p:cNvSpPr/>
          <p:nvPr/>
        </p:nvSpPr>
        <p:spPr>
          <a:xfrm>
            <a:off x="6505575" y="3038475"/>
            <a:ext cx="2381250" cy="1685925"/>
          </a:xfrm>
          <a:custGeom>
            <a:avLst/>
            <a:gdLst>
              <a:gd name="connsiteX0" fmla="*/ 10642 w 2381250"/>
              <a:gd name="connsiteY0" fmla="*/ 14211 h 1685925"/>
              <a:gd name="connsiteX1" fmla="*/ 2386902 w 2381250"/>
              <a:gd name="connsiteY1" fmla="*/ 14211 h 1685925"/>
              <a:gd name="connsiteX2" fmla="*/ 2386902 w 2381250"/>
              <a:gd name="connsiteY2" fmla="*/ 1686661 h 1685925"/>
              <a:gd name="connsiteX3" fmla="*/ 10642 w 2381250"/>
              <a:gd name="connsiteY3" fmla="*/ 1686661 h 1685925"/>
              <a:gd name="connsiteX4" fmla="*/ 10642 w 2381250"/>
              <a:gd name="connsiteY4" fmla="*/ 14211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250" h="1685925">
                <a:moveTo>
                  <a:pt x="10642" y="14211"/>
                </a:moveTo>
                <a:lnTo>
                  <a:pt x="2386902" y="14211"/>
                </a:lnTo>
                <a:lnTo>
                  <a:pt x="2386902" y="1686661"/>
                </a:lnTo>
                <a:lnTo>
                  <a:pt x="10642" y="1686661"/>
                </a:lnTo>
                <a:lnTo>
                  <a:pt x="10642" y="142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Freeform 741"> 
				</p:cNvPr>
          <p:cNvSpPr/>
          <p:nvPr/>
        </p:nvSpPr>
        <p:spPr>
          <a:xfrm>
            <a:off x="6505575" y="4762500"/>
            <a:ext cx="2381250" cy="1685925"/>
          </a:xfrm>
          <a:custGeom>
            <a:avLst/>
            <a:gdLst>
              <a:gd name="connsiteX0" fmla="*/ 10642 w 2381250"/>
              <a:gd name="connsiteY0" fmla="*/ 18376 h 1685925"/>
              <a:gd name="connsiteX1" fmla="*/ 2386902 w 2381250"/>
              <a:gd name="connsiteY1" fmla="*/ 18376 h 1685925"/>
              <a:gd name="connsiteX2" fmla="*/ 2386902 w 2381250"/>
              <a:gd name="connsiteY2" fmla="*/ 1690827 h 1685925"/>
              <a:gd name="connsiteX3" fmla="*/ 10642 w 2381250"/>
              <a:gd name="connsiteY3" fmla="*/ 1690827 h 1685925"/>
              <a:gd name="connsiteX4" fmla="*/ 10642 w 2381250"/>
              <a:gd name="connsiteY4" fmla="*/ 18376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250" h="1685925">
                <a:moveTo>
                  <a:pt x="10642" y="18376"/>
                </a:moveTo>
                <a:lnTo>
                  <a:pt x="2386902" y="18376"/>
                </a:lnTo>
                <a:lnTo>
                  <a:pt x="2386902" y="1690827"/>
                </a:lnTo>
                <a:lnTo>
                  <a:pt x="10642" y="1690827"/>
                </a:lnTo>
                <a:lnTo>
                  <a:pt x="10642" y="1837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5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Freeform 742"> 
				</p:cNvPr>
          <p:cNvSpPr/>
          <p:nvPr/>
        </p:nvSpPr>
        <p:spPr>
          <a:xfrm>
            <a:off x="6829425" y="5343525"/>
            <a:ext cx="1781175" cy="533400"/>
          </a:xfrm>
          <a:custGeom>
            <a:avLst/>
            <a:gdLst>
              <a:gd name="connsiteX0" fmla="*/ 21335 w 1781175"/>
              <a:gd name="connsiteY0" fmla="*/ 528066 h 533400"/>
              <a:gd name="connsiteX1" fmla="*/ 605028 w 1781175"/>
              <a:gd name="connsiteY1" fmla="*/ 214122 h 533400"/>
              <a:gd name="connsiteX2" fmla="*/ 1187957 w 1781175"/>
              <a:gd name="connsiteY2" fmla="*/ 118110 h 533400"/>
              <a:gd name="connsiteX3" fmla="*/ 1771650 w 1781175"/>
              <a:gd name="connsiteY3" fmla="*/ 2286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1175" h="533400">
                <a:moveTo>
                  <a:pt x="21335" y="528066"/>
                </a:moveTo>
                <a:lnTo>
                  <a:pt x="605028" y="214122"/>
                </a:lnTo>
                <a:lnTo>
                  <a:pt x="1187957" y="118110"/>
                </a:lnTo>
                <a:lnTo>
                  <a:pt x="1771650" y="22860"/>
                </a:lnTo>
              </a:path>
            </a:pathLst>
          </a:custGeom>
          <a:ln w="28194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Freeform 743"> 
				</p:cNvPr>
          <p:cNvSpPr/>
          <p:nvPr/>
        </p:nvSpPr>
        <p:spPr>
          <a:xfrm>
            <a:off x="6781800" y="5800725"/>
            <a:ext cx="123825" cy="123825"/>
          </a:xfrm>
          <a:custGeom>
            <a:avLst/>
            <a:gdLst>
              <a:gd name="connsiteX0" fmla="*/ 125840 w 123825"/>
              <a:gd name="connsiteY0" fmla="*/ 70576 h 123825"/>
              <a:gd name="connsiteX1" fmla="*/ 68690 w 123825"/>
              <a:gd name="connsiteY1" fmla="*/ 127726 h 123825"/>
              <a:gd name="connsiteX2" fmla="*/ 11540 w 123825"/>
              <a:gd name="connsiteY2" fmla="*/ 70576 h 123825"/>
              <a:gd name="connsiteX3" fmla="*/ 68690 w 123825"/>
              <a:gd name="connsiteY3" fmla="*/ 13426 h 123825"/>
              <a:gd name="connsiteX4" fmla="*/ 125840 w 123825"/>
              <a:gd name="connsiteY4" fmla="*/ 7057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5840" y="70576"/>
                </a:moveTo>
                <a:cubicBezTo>
                  <a:pt x="125840" y="102136"/>
                  <a:pt x="100249" y="127726"/>
                  <a:pt x="68690" y="127726"/>
                </a:cubicBezTo>
                <a:cubicBezTo>
                  <a:pt x="37130" y="127726"/>
                  <a:pt x="11540" y="102136"/>
                  <a:pt x="11540" y="70576"/>
                </a:cubicBezTo>
                <a:cubicBezTo>
                  <a:pt x="11540" y="39017"/>
                  <a:pt x="37130" y="13426"/>
                  <a:pt x="68690" y="13426"/>
                </a:cubicBezTo>
                <a:cubicBezTo>
                  <a:pt x="100249" y="13426"/>
                  <a:pt x="125840" y="39017"/>
                  <a:pt x="125840" y="70576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Freeform 744"> 
				</p:cNvPr>
          <p:cNvSpPr/>
          <p:nvPr/>
        </p:nvSpPr>
        <p:spPr>
          <a:xfrm>
            <a:off x="6781800" y="5800725"/>
            <a:ext cx="123825" cy="123825"/>
          </a:xfrm>
          <a:custGeom>
            <a:avLst/>
            <a:gdLst>
              <a:gd name="connsiteX0" fmla="*/ 125840 w 123825"/>
              <a:gd name="connsiteY0" fmla="*/ 70576 h 123825"/>
              <a:gd name="connsiteX1" fmla="*/ 68690 w 123825"/>
              <a:gd name="connsiteY1" fmla="*/ 127726 h 123825"/>
              <a:gd name="connsiteX2" fmla="*/ 11540 w 123825"/>
              <a:gd name="connsiteY2" fmla="*/ 70576 h 123825"/>
              <a:gd name="connsiteX3" fmla="*/ 68690 w 123825"/>
              <a:gd name="connsiteY3" fmla="*/ 13426 h 123825"/>
              <a:gd name="connsiteX4" fmla="*/ 125840 w 123825"/>
              <a:gd name="connsiteY4" fmla="*/ 70576 h 123825"/>
              <a:gd name="connsiteX5" fmla="*/ 125840 w 123825"/>
              <a:gd name="connsiteY5" fmla="*/ 7057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5840" y="70576"/>
                </a:moveTo>
                <a:cubicBezTo>
                  <a:pt x="125840" y="102136"/>
                  <a:pt x="100249" y="127726"/>
                  <a:pt x="68690" y="127726"/>
                </a:cubicBezTo>
                <a:cubicBezTo>
                  <a:pt x="37130" y="127726"/>
                  <a:pt x="11540" y="102136"/>
                  <a:pt x="11540" y="70576"/>
                </a:cubicBezTo>
                <a:cubicBezTo>
                  <a:pt x="11540" y="39017"/>
                  <a:pt x="37130" y="13426"/>
                  <a:pt x="68690" y="13426"/>
                </a:cubicBezTo>
                <a:cubicBezTo>
                  <a:pt x="100249" y="13426"/>
                  <a:pt x="125840" y="39017"/>
                  <a:pt x="125840" y="70576"/>
                </a:cubicBezTo>
                <a:lnTo>
                  <a:pt x="125840" y="7057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Freeform 745"> 
				</p:cNvPr>
          <p:cNvSpPr/>
          <p:nvPr/>
        </p:nvSpPr>
        <p:spPr>
          <a:xfrm>
            <a:off x="7362825" y="5486400"/>
            <a:ext cx="123825" cy="123825"/>
          </a:xfrm>
          <a:custGeom>
            <a:avLst/>
            <a:gdLst>
              <a:gd name="connsiteX0" fmla="*/ 128507 w 123825"/>
              <a:gd name="connsiteY0" fmla="*/ 70957 h 123825"/>
              <a:gd name="connsiteX1" fmla="*/ 71357 w 123825"/>
              <a:gd name="connsiteY1" fmla="*/ 128107 h 123825"/>
              <a:gd name="connsiteX2" fmla="*/ 14207 w 123825"/>
              <a:gd name="connsiteY2" fmla="*/ 70957 h 123825"/>
              <a:gd name="connsiteX3" fmla="*/ 71357 w 123825"/>
              <a:gd name="connsiteY3" fmla="*/ 13807 h 123825"/>
              <a:gd name="connsiteX4" fmla="*/ 128507 w 123825"/>
              <a:gd name="connsiteY4" fmla="*/ 7095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8507" y="70957"/>
                </a:moveTo>
                <a:cubicBezTo>
                  <a:pt x="128507" y="102517"/>
                  <a:pt x="102917" y="128107"/>
                  <a:pt x="71357" y="128107"/>
                </a:cubicBezTo>
                <a:cubicBezTo>
                  <a:pt x="39798" y="128107"/>
                  <a:pt x="14207" y="102517"/>
                  <a:pt x="14207" y="70957"/>
                </a:cubicBezTo>
                <a:cubicBezTo>
                  <a:pt x="14207" y="39397"/>
                  <a:pt x="39798" y="13807"/>
                  <a:pt x="71357" y="13807"/>
                </a:cubicBezTo>
                <a:cubicBezTo>
                  <a:pt x="102917" y="13807"/>
                  <a:pt x="128507" y="39397"/>
                  <a:pt x="128507" y="70957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Freeform 746"> 
				</p:cNvPr>
          <p:cNvSpPr/>
          <p:nvPr/>
        </p:nvSpPr>
        <p:spPr>
          <a:xfrm>
            <a:off x="7362825" y="5486400"/>
            <a:ext cx="123825" cy="123825"/>
          </a:xfrm>
          <a:custGeom>
            <a:avLst/>
            <a:gdLst>
              <a:gd name="connsiteX0" fmla="*/ 128507 w 123825"/>
              <a:gd name="connsiteY0" fmla="*/ 70957 h 123825"/>
              <a:gd name="connsiteX1" fmla="*/ 71357 w 123825"/>
              <a:gd name="connsiteY1" fmla="*/ 128107 h 123825"/>
              <a:gd name="connsiteX2" fmla="*/ 14207 w 123825"/>
              <a:gd name="connsiteY2" fmla="*/ 70957 h 123825"/>
              <a:gd name="connsiteX3" fmla="*/ 71357 w 123825"/>
              <a:gd name="connsiteY3" fmla="*/ 13807 h 123825"/>
              <a:gd name="connsiteX4" fmla="*/ 128507 w 123825"/>
              <a:gd name="connsiteY4" fmla="*/ 70957 h 123825"/>
              <a:gd name="connsiteX5" fmla="*/ 128507 w 123825"/>
              <a:gd name="connsiteY5" fmla="*/ 70957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28507" y="70957"/>
                </a:moveTo>
                <a:cubicBezTo>
                  <a:pt x="128507" y="102517"/>
                  <a:pt x="102917" y="128107"/>
                  <a:pt x="71357" y="128107"/>
                </a:cubicBezTo>
                <a:cubicBezTo>
                  <a:pt x="39798" y="128107"/>
                  <a:pt x="14207" y="102517"/>
                  <a:pt x="14207" y="70957"/>
                </a:cubicBezTo>
                <a:cubicBezTo>
                  <a:pt x="14207" y="39397"/>
                  <a:pt x="39798" y="13807"/>
                  <a:pt x="71357" y="13807"/>
                </a:cubicBezTo>
                <a:cubicBezTo>
                  <a:pt x="102917" y="13807"/>
                  <a:pt x="128507" y="39397"/>
                  <a:pt x="128507" y="70957"/>
                </a:cubicBezTo>
                <a:lnTo>
                  <a:pt x="128507" y="7095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Freeform 747"> 
				</p:cNvPr>
          <p:cNvSpPr/>
          <p:nvPr/>
        </p:nvSpPr>
        <p:spPr>
          <a:xfrm>
            <a:off x="7943850" y="5391150"/>
            <a:ext cx="123825" cy="123825"/>
          </a:xfrm>
          <a:custGeom>
            <a:avLst/>
            <a:gdLst>
              <a:gd name="connsiteX0" fmla="*/ 130412 w 123825"/>
              <a:gd name="connsiteY0" fmla="*/ 70195 h 123825"/>
              <a:gd name="connsiteX1" fmla="*/ 73262 w 123825"/>
              <a:gd name="connsiteY1" fmla="*/ 127345 h 123825"/>
              <a:gd name="connsiteX2" fmla="*/ 16112 w 123825"/>
              <a:gd name="connsiteY2" fmla="*/ 70195 h 123825"/>
              <a:gd name="connsiteX3" fmla="*/ 73262 w 123825"/>
              <a:gd name="connsiteY3" fmla="*/ 13045 h 123825"/>
              <a:gd name="connsiteX4" fmla="*/ 130412 w 123825"/>
              <a:gd name="connsiteY4" fmla="*/ 7019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0412" y="70195"/>
                </a:moveTo>
                <a:cubicBezTo>
                  <a:pt x="130412" y="101755"/>
                  <a:pt x="104822" y="127345"/>
                  <a:pt x="73262" y="127345"/>
                </a:cubicBezTo>
                <a:cubicBezTo>
                  <a:pt x="41702" y="127345"/>
                  <a:pt x="16112" y="101755"/>
                  <a:pt x="16112" y="70195"/>
                </a:cubicBezTo>
                <a:cubicBezTo>
                  <a:pt x="16112" y="38636"/>
                  <a:pt x="41702" y="13045"/>
                  <a:pt x="73262" y="13045"/>
                </a:cubicBezTo>
                <a:cubicBezTo>
                  <a:pt x="104822" y="13045"/>
                  <a:pt x="130412" y="38636"/>
                  <a:pt x="130412" y="70195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Freeform 748"> 
				</p:cNvPr>
          <p:cNvSpPr/>
          <p:nvPr/>
        </p:nvSpPr>
        <p:spPr>
          <a:xfrm>
            <a:off x="7943850" y="5391150"/>
            <a:ext cx="123825" cy="123825"/>
          </a:xfrm>
          <a:custGeom>
            <a:avLst/>
            <a:gdLst>
              <a:gd name="connsiteX0" fmla="*/ 130412 w 123825"/>
              <a:gd name="connsiteY0" fmla="*/ 70195 h 123825"/>
              <a:gd name="connsiteX1" fmla="*/ 73262 w 123825"/>
              <a:gd name="connsiteY1" fmla="*/ 127345 h 123825"/>
              <a:gd name="connsiteX2" fmla="*/ 16112 w 123825"/>
              <a:gd name="connsiteY2" fmla="*/ 70195 h 123825"/>
              <a:gd name="connsiteX3" fmla="*/ 73262 w 123825"/>
              <a:gd name="connsiteY3" fmla="*/ 13045 h 123825"/>
              <a:gd name="connsiteX4" fmla="*/ 130412 w 123825"/>
              <a:gd name="connsiteY4" fmla="*/ 70195 h 123825"/>
              <a:gd name="connsiteX5" fmla="*/ 130412 w 123825"/>
              <a:gd name="connsiteY5" fmla="*/ 7019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0412" y="70195"/>
                </a:moveTo>
                <a:cubicBezTo>
                  <a:pt x="130412" y="101755"/>
                  <a:pt x="104822" y="127345"/>
                  <a:pt x="73262" y="127345"/>
                </a:cubicBezTo>
                <a:cubicBezTo>
                  <a:pt x="41702" y="127345"/>
                  <a:pt x="16112" y="101755"/>
                  <a:pt x="16112" y="70195"/>
                </a:cubicBezTo>
                <a:cubicBezTo>
                  <a:pt x="16112" y="38636"/>
                  <a:pt x="41702" y="13045"/>
                  <a:pt x="73262" y="13045"/>
                </a:cubicBezTo>
                <a:cubicBezTo>
                  <a:pt x="104822" y="13045"/>
                  <a:pt x="130412" y="38636"/>
                  <a:pt x="130412" y="70195"/>
                </a:cubicBezTo>
                <a:lnTo>
                  <a:pt x="130412" y="7019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Freeform 749"> 
				</p:cNvPr>
          <p:cNvSpPr/>
          <p:nvPr/>
        </p:nvSpPr>
        <p:spPr>
          <a:xfrm>
            <a:off x="8524875" y="5295900"/>
            <a:ext cx="123825" cy="123825"/>
          </a:xfrm>
          <a:custGeom>
            <a:avLst/>
            <a:gdLst>
              <a:gd name="connsiteX0" fmla="*/ 133077 w 123825"/>
              <a:gd name="connsiteY0" fmla="*/ 70195 h 123825"/>
              <a:gd name="connsiteX1" fmla="*/ 75927 w 123825"/>
              <a:gd name="connsiteY1" fmla="*/ 127345 h 123825"/>
              <a:gd name="connsiteX2" fmla="*/ 18777 w 123825"/>
              <a:gd name="connsiteY2" fmla="*/ 70195 h 123825"/>
              <a:gd name="connsiteX3" fmla="*/ 75927 w 123825"/>
              <a:gd name="connsiteY3" fmla="*/ 13045 h 123825"/>
              <a:gd name="connsiteX4" fmla="*/ 133077 w 123825"/>
              <a:gd name="connsiteY4" fmla="*/ 7019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33077" y="70195"/>
                </a:moveTo>
                <a:cubicBezTo>
                  <a:pt x="133077" y="101755"/>
                  <a:pt x="107488" y="127345"/>
                  <a:pt x="75927" y="127345"/>
                </a:cubicBezTo>
                <a:cubicBezTo>
                  <a:pt x="44367" y="127345"/>
                  <a:pt x="18777" y="101755"/>
                  <a:pt x="18777" y="70195"/>
                </a:cubicBezTo>
                <a:cubicBezTo>
                  <a:pt x="18777" y="38636"/>
                  <a:pt x="44367" y="13045"/>
                  <a:pt x="75927" y="13045"/>
                </a:cubicBezTo>
                <a:cubicBezTo>
                  <a:pt x="107488" y="13045"/>
                  <a:pt x="133077" y="38636"/>
                  <a:pt x="133077" y="70195"/>
                </a:cubicBezTo>
                <a:close/>
              </a:path>
            </a:pathLst>
          </a:custGeom>
          <a:solidFill>
            <a:srgbClr val="0000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Freeform 750"> 
				</p:cNvPr>
          <p:cNvSpPr/>
          <p:nvPr/>
        </p:nvSpPr>
        <p:spPr>
          <a:xfrm>
            <a:off x="8524875" y="5295900"/>
            <a:ext cx="123825" cy="123825"/>
          </a:xfrm>
          <a:custGeom>
            <a:avLst/>
            <a:gdLst>
              <a:gd name="connsiteX0" fmla="*/ 133077 w 123825"/>
              <a:gd name="connsiteY0" fmla="*/ 70195 h 123825"/>
              <a:gd name="connsiteX1" fmla="*/ 75927 w 123825"/>
              <a:gd name="connsiteY1" fmla="*/ 127345 h 123825"/>
              <a:gd name="connsiteX2" fmla="*/ 18777 w 123825"/>
              <a:gd name="connsiteY2" fmla="*/ 70195 h 123825"/>
              <a:gd name="connsiteX3" fmla="*/ 75927 w 123825"/>
              <a:gd name="connsiteY3" fmla="*/ 13045 h 123825"/>
              <a:gd name="connsiteX4" fmla="*/ 133077 w 123825"/>
              <a:gd name="connsiteY4" fmla="*/ 70195 h 123825"/>
              <a:gd name="connsiteX5" fmla="*/ 133077 w 123825"/>
              <a:gd name="connsiteY5" fmla="*/ 7019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825" h="123825">
                <a:moveTo>
                  <a:pt x="133077" y="70195"/>
                </a:moveTo>
                <a:cubicBezTo>
                  <a:pt x="133077" y="101755"/>
                  <a:pt x="107488" y="127345"/>
                  <a:pt x="75927" y="127345"/>
                </a:cubicBezTo>
                <a:cubicBezTo>
                  <a:pt x="44367" y="127345"/>
                  <a:pt x="18777" y="101755"/>
                  <a:pt x="18777" y="70195"/>
                </a:cubicBezTo>
                <a:cubicBezTo>
                  <a:pt x="18777" y="38636"/>
                  <a:pt x="44367" y="13045"/>
                  <a:pt x="75927" y="13045"/>
                </a:cubicBezTo>
                <a:cubicBezTo>
                  <a:pt x="107488" y="13045"/>
                  <a:pt x="133077" y="38636"/>
                  <a:pt x="133077" y="70195"/>
                </a:cubicBezTo>
                <a:lnTo>
                  <a:pt x="133077" y="7019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Freeform 751"> 
				</p:cNvPr>
          <p:cNvSpPr/>
          <p:nvPr/>
        </p:nvSpPr>
        <p:spPr>
          <a:xfrm>
            <a:off x="6724650" y="2657475"/>
            <a:ext cx="171450" cy="133350"/>
          </a:xfrm>
          <a:custGeom>
            <a:avLst/>
            <a:gdLst>
              <a:gd name="connsiteX0" fmla="*/ 18142 w 171450"/>
              <a:gd name="connsiteY0" fmla="*/ 83932 h 133350"/>
              <a:gd name="connsiteX1" fmla="*/ 63786 w 171450"/>
              <a:gd name="connsiteY1" fmla="*/ 10755 h 133350"/>
              <a:gd name="connsiteX2" fmla="*/ 129407 w 171450"/>
              <a:gd name="connsiteY2" fmla="*/ 83818 h 133350"/>
              <a:gd name="connsiteX3" fmla="*/ 180600 w 171450"/>
              <a:gd name="connsiteY3" fmla="*/ 20534 h 133350"/>
              <a:gd name="connsiteX4" fmla="*/ 180537 w 171450"/>
              <a:gd name="connsiteY4" fmla="*/ 70610 h 133350"/>
              <a:gd name="connsiteX5" fmla="*/ 129127 w 171450"/>
              <a:gd name="connsiteY5" fmla="*/ 126414 h 133350"/>
              <a:gd name="connsiteX6" fmla="*/ 63481 w 171450"/>
              <a:gd name="connsiteY6" fmla="*/ 53656 h 133350"/>
              <a:gd name="connsiteX7" fmla="*/ 18142 w 171450"/>
              <a:gd name="connsiteY7" fmla="*/ 142124 h 133350"/>
              <a:gd name="connsiteX8" fmla="*/ 18142 w 171450"/>
              <a:gd name="connsiteY8" fmla="*/ 83932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33350">
                <a:moveTo>
                  <a:pt x="18142" y="83932"/>
                </a:moveTo>
                <a:cubicBezTo>
                  <a:pt x="25940" y="62292"/>
                  <a:pt x="45244" y="10768"/>
                  <a:pt x="63786" y="10755"/>
                </a:cubicBezTo>
                <a:cubicBezTo>
                  <a:pt x="82328" y="10730"/>
                  <a:pt x="109938" y="82193"/>
                  <a:pt x="129407" y="83818"/>
                </a:cubicBezTo>
                <a:cubicBezTo>
                  <a:pt x="148876" y="85456"/>
                  <a:pt x="172079" y="22744"/>
                  <a:pt x="180600" y="20534"/>
                </a:cubicBezTo>
                <a:lnTo>
                  <a:pt x="180537" y="70610"/>
                </a:lnTo>
                <a:cubicBezTo>
                  <a:pt x="171964" y="88251"/>
                  <a:pt x="148635" y="129233"/>
                  <a:pt x="129127" y="126414"/>
                </a:cubicBezTo>
                <a:cubicBezTo>
                  <a:pt x="109620" y="123582"/>
                  <a:pt x="81769" y="61085"/>
                  <a:pt x="63481" y="53656"/>
                </a:cubicBezTo>
                <a:cubicBezTo>
                  <a:pt x="45511" y="56488"/>
                  <a:pt x="25699" y="137082"/>
                  <a:pt x="18142" y="142124"/>
                </a:cubicBezTo>
                <a:lnTo>
                  <a:pt x="18142" y="8393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Freeform 752"> 
				</p:cNvPr>
          <p:cNvSpPr/>
          <p:nvPr/>
        </p:nvSpPr>
        <p:spPr>
          <a:xfrm>
            <a:off x="6724650" y="2657475"/>
            <a:ext cx="171450" cy="133350"/>
          </a:xfrm>
          <a:custGeom>
            <a:avLst/>
            <a:gdLst>
              <a:gd name="connsiteX0" fmla="*/ 18142 w 171450"/>
              <a:gd name="connsiteY0" fmla="*/ 83932 h 133350"/>
              <a:gd name="connsiteX1" fmla="*/ 63786 w 171450"/>
              <a:gd name="connsiteY1" fmla="*/ 10755 h 133350"/>
              <a:gd name="connsiteX2" fmla="*/ 129407 w 171450"/>
              <a:gd name="connsiteY2" fmla="*/ 83818 h 133350"/>
              <a:gd name="connsiteX3" fmla="*/ 180600 w 171450"/>
              <a:gd name="connsiteY3" fmla="*/ 20534 h 133350"/>
              <a:gd name="connsiteX4" fmla="*/ 180537 w 171450"/>
              <a:gd name="connsiteY4" fmla="*/ 70610 h 133350"/>
              <a:gd name="connsiteX5" fmla="*/ 129127 w 171450"/>
              <a:gd name="connsiteY5" fmla="*/ 126414 h 133350"/>
              <a:gd name="connsiteX6" fmla="*/ 63481 w 171450"/>
              <a:gd name="connsiteY6" fmla="*/ 53656 h 133350"/>
              <a:gd name="connsiteX7" fmla="*/ 18142 w 171450"/>
              <a:gd name="connsiteY7" fmla="*/ 142124 h 133350"/>
              <a:gd name="connsiteX8" fmla="*/ 18142 w 171450"/>
              <a:gd name="connsiteY8" fmla="*/ 83932 h 133350"/>
              <a:gd name="connsiteX9" fmla="*/ 18142 w 171450"/>
              <a:gd name="connsiteY9" fmla="*/ 83932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18142" y="83932"/>
                </a:moveTo>
                <a:cubicBezTo>
                  <a:pt x="25940" y="62292"/>
                  <a:pt x="45244" y="10768"/>
                  <a:pt x="63786" y="10755"/>
                </a:cubicBezTo>
                <a:cubicBezTo>
                  <a:pt x="82328" y="10730"/>
                  <a:pt x="109938" y="82193"/>
                  <a:pt x="129407" y="83818"/>
                </a:cubicBezTo>
                <a:cubicBezTo>
                  <a:pt x="148876" y="85456"/>
                  <a:pt x="172079" y="22744"/>
                  <a:pt x="180600" y="20534"/>
                </a:cubicBezTo>
                <a:lnTo>
                  <a:pt x="180537" y="70610"/>
                </a:lnTo>
                <a:cubicBezTo>
                  <a:pt x="171964" y="88251"/>
                  <a:pt x="148635" y="129233"/>
                  <a:pt x="129127" y="126414"/>
                </a:cubicBezTo>
                <a:cubicBezTo>
                  <a:pt x="109620" y="123582"/>
                  <a:pt x="81769" y="61085"/>
                  <a:pt x="63481" y="53656"/>
                </a:cubicBezTo>
                <a:cubicBezTo>
                  <a:pt x="45511" y="56488"/>
                  <a:pt x="25699" y="137082"/>
                  <a:pt x="18142" y="142124"/>
                </a:cubicBezTo>
                <a:lnTo>
                  <a:pt x="18142" y="83932"/>
                </a:lnTo>
                <a:lnTo>
                  <a:pt x="18142" y="839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Freeform 753"> 
				</p:cNvPr>
          <p:cNvSpPr/>
          <p:nvPr/>
        </p:nvSpPr>
        <p:spPr>
          <a:xfrm>
            <a:off x="6886575" y="2647950"/>
            <a:ext cx="19050" cy="95250"/>
          </a:xfrm>
          <a:custGeom>
            <a:avLst/>
            <a:gdLst>
              <a:gd name="connsiteX0" fmla="*/ 23672 w 19050"/>
              <a:gd name="connsiteY0" fmla="*/ 9791 h 95250"/>
              <a:gd name="connsiteX1" fmla="*/ 23672 w 19050"/>
              <a:gd name="connsiteY1" fmla="*/ 103542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0">
                <a:moveTo>
                  <a:pt x="23672" y="9791"/>
                </a:moveTo>
                <a:lnTo>
                  <a:pt x="23672" y="103542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Freeform 754"> 
				</p:cNvPr>
          <p:cNvSpPr/>
          <p:nvPr/>
        </p:nvSpPr>
        <p:spPr>
          <a:xfrm>
            <a:off x="6724650" y="2705100"/>
            <a:ext cx="19050" cy="104775"/>
          </a:xfrm>
          <a:custGeom>
            <a:avLst/>
            <a:gdLst>
              <a:gd name="connsiteX0" fmla="*/ 21894 w 19050"/>
              <a:gd name="connsiteY0" fmla="*/ 13703 h 104775"/>
              <a:gd name="connsiteX1" fmla="*/ 21894 w 19050"/>
              <a:gd name="connsiteY1" fmla="*/ 107454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4775">
                <a:moveTo>
                  <a:pt x="21894" y="13703"/>
                </a:moveTo>
                <a:lnTo>
                  <a:pt x="21894" y="107454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Freeform 755"> 
				</p:cNvPr>
          <p:cNvSpPr/>
          <p:nvPr/>
        </p:nvSpPr>
        <p:spPr>
          <a:xfrm>
            <a:off x="6743700" y="4391025"/>
            <a:ext cx="171450" cy="142875"/>
          </a:xfrm>
          <a:custGeom>
            <a:avLst/>
            <a:gdLst>
              <a:gd name="connsiteX0" fmla="*/ 18182 w 171450"/>
              <a:gd name="connsiteY0" fmla="*/ 90507 h 142875"/>
              <a:gd name="connsiteX1" fmla="*/ 63826 w 171450"/>
              <a:gd name="connsiteY1" fmla="*/ 17330 h 142875"/>
              <a:gd name="connsiteX2" fmla="*/ 129447 w 171450"/>
              <a:gd name="connsiteY2" fmla="*/ 90393 h 142875"/>
              <a:gd name="connsiteX3" fmla="*/ 180641 w 171450"/>
              <a:gd name="connsiteY3" fmla="*/ 27109 h 142875"/>
              <a:gd name="connsiteX4" fmla="*/ 180577 w 171450"/>
              <a:gd name="connsiteY4" fmla="*/ 77185 h 142875"/>
              <a:gd name="connsiteX5" fmla="*/ 129167 w 171450"/>
              <a:gd name="connsiteY5" fmla="*/ 132989 h 142875"/>
              <a:gd name="connsiteX6" fmla="*/ 63521 w 171450"/>
              <a:gd name="connsiteY6" fmla="*/ 60230 h 142875"/>
              <a:gd name="connsiteX7" fmla="*/ 18182 w 171450"/>
              <a:gd name="connsiteY7" fmla="*/ 148699 h 142875"/>
              <a:gd name="connsiteX8" fmla="*/ 18182 w 171450"/>
              <a:gd name="connsiteY8" fmla="*/ 90507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42875">
                <a:moveTo>
                  <a:pt x="18182" y="90507"/>
                </a:moveTo>
                <a:cubicBezTo>
                  <a:pt x="25980" y="68867"/>
                  <a:pt x="45284" y="17343"/>
                  <a:pt x="63826" y="17330"/>
                </a:cubicBezTo>
                <a:cubicBezTo>
                  <a:pt x="82368" y="17305"/>
                  <a:pt x="109977" y="88767"/>
                  <a:pt x="129447" y="90393"/>
                </a:cubicBezTo>
                <a:cubicBezTo>
                  <a:pt x="148916" y="92031"/>
                  <a:pt x="172118" y="29319"/>
                  <a:pt x="180641" y="27109"/>
                </a:cubicBezTo>
                <a:lnTo>
                  <a:pt x="180577" y="77185"/>
                </a:lnTo>
                <a:cubicBezTo>
                  <a:pt x="172005" y="94825"/>
                  <a:pt x="148675" y="135808"/>
                  <a:pt x="129167" y="132989"/>
                </a:cubicBezTo>
                <a:cubicBezTo>
                  <a:pt x="109660" y="130157"/>
                  <a:pt x="81809" y="67660"/>
                  <a:pt x="63521" y="60230"/>
                </a:cubicBezTo>
                <a:cubicBezTo>
                  <a:pt x="45551" y="63062"/>
                  <a:pt x="25739" y="143657"/>
                  <a:pt x="18182" y="148699"/>
                </a:cubicBezTo>
                <a:lnTo>
                  <a:pt x="18182" y="9050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Freeform 756"> 
				</p:cNvPr>
          <p:cNvSpPr/>
          <p:nvPr/>
        </p:nvSpPr>
        <p:spPr>
          <a:xfrm>
            <a:off x="6743700" y="4391025"/>
            <a:ext cx="171450" cy="142875"/>
          </a:xfrm>
          <a:custGeom>
            <a:avLst/>
            <a:gdLst>
              <a:gd name="connsiteX0" fmla="*/ 18182 w 171450"/>
              <a:gd name="connsiteY0" fmla="*/ 90507 h 142875"/>
              <a:gd name="connsiteX1" fmla="*/ 63826 w 171450"/>
              <a:gd name="connsiteY1" fmla="*/ 17330 h 142875"/>
              <a:gd name="connsiteX2" fmla="*/ 129447 w 171450"/>
              <a:gd name="connsiteY2" fmla="*/ 90393 h 142875"/>
              <a:gd name="connsiteX3" fmla="*/ 180641 w 171450"/>
              <a:gd name="connsiteY3" fmla="*/ 27109 h 142875"/>
              <a:gd name="connsiteX4" fmla="*/ 180577 w 171450"/>
              <a:gd name="connsiteY4" fmla="*/ 77185 h 142875"/>
              <a:gd name="connsiteX5" fmla="*/ 129167 w 171450"/>
              <a:gd name="connsiteY5" fmla="*/ 132989 h 142875"/>
              <a:gd name="connsiteX6" fmla="*/ 63521 w 171450"/>
              <a:gd name="connsiteY6" fmla="*/ 60230 h 142875"/>
              <a:gd name="connsiteX7" fmla="*/ 18182 w 171450"/>
              <a:gd name="connsiteY7" fmla="*/ 148699 h 142875"/>
              <a:gd name="connsiteX8" fmla="*/ 18182 w 171450"/>
              <a:gd name="connsiteY8" fmla="*/ 90507 h 142875"/>
              <a:gd name="connsiteX9" fmla="*/ 18182 w 171450"/>
              <a:gd name="connsiteY9" fmla="*/ 90507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42875">
                <a:moveTo>
                  <a:pt x="18182" y="90507"/>
                </a:moveTo>
                <a:cubicBezTo>
                  <a:pt x="25980" y="68867"/>
                  <a:pt x="45284" y="17343"/>
                  <a:pt x="63826" y="17330"/>
                </a:cubicBezTo>
                <a:cubicBezTo>
                  <a:pt x="82368" y="17305"/>
                  <a:pt x="109977" y="88767"/>
                  <a:pt x="129447" y="90393"/>
                </a:cubicBezTo>
                <a:cubicBezTo>
                  <a:pt x="148916" y="92031"/>
                  <a:pt x="172118" y="29319"/>
                  <a:pt x="180641" y="27109"/>
                </a:cubicBezTo>
                <a:lnTo>
                  <a:pt x="180577" y="77185"/>
                </a:lnTo>
                <a:cubicBezTo>
                  <a:pt x="172005" y="94825"/>
                  <a:pt x="148675" y="135808"/>
                  <a:pt x="129167" y="132989"/>
                </a:cubicBezTo>
                <a:cubicBezTo>
                  <a:pt x="109660" y="130157"/>
                  <a:pt x="81809" y="67660"/>
                  <a:pt x="63521" y="60230"/>
                </a:cubicBezTo>
                <a:cubicBezTo>
                  <a:pt x="45551" y="63062"/>
                  <a:pt x="25739" y="143657"/>
                  <a:pt x="18182" y="148699"/>
                </a:cubicBezTo>
                <a:lnTo>
                  <a:pt x="18182" y="90507"/>
                </a:lnTo>
                <a:lnTo>
                  <a:pt x="18182" y="9050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Freeform 757"> 
				</p:cNvPr>
          <p:cNvSpPr/>
          <p:nvPr/>
        </p:nvSpPr>
        <p:spPr>
          <a:xfrm>
            <a:off x="6905625" y="4381500"/>
            <a:ext cx="19050" cy="104775"/>
          </a:xfrm>
          <a:custGeom>
            <a:avLst/>
            <a:gdLst>
              <a:gd name="connsiteX0" fmla="*/ 23711 w 19050"/>
              <a:gd name="connsiteY0" fmla="*/ 16370 h 104775"/>
              <a:gd name="connsiteX1" fmla="*/ 23711 w 19050"/>
              <a:gd name="connsiteY1" fmla="*/ 11012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4775">
                <a:moveTo>
                  <a:pt x="23711" y="16370"/>
                </a:moveTo>
                <a:lnTo>
                  <a:pt x="23711" y="110121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Freeform 758"> 
				</p:cNvPr>
          <p:cNvSpPr/>
          <p:nvPr/>
        </p:nvSpPr>
        <p:spPr>
          <a:xfrm>
            <a:off x="6743700" y="4448175"/>
            <a:ext cx="19050" cy="95250"/>
          </a:xfrm>
          <a:custGeom>
            <a:avLst/>
            <a:gdLst>
              <a:gd name="connsiteX0" fmla="*/ 21933 w 19050"/>
              <a:gd name="connsiteY0" fmla="*/ 10744 h 95250"/>
              <a:gd name="connsiteX1" fmla="*/ 21933 w 19050"/>
              <a:gd name="connsiteY1" fmla="*/ 10449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0">
                <a:moveTo>
                  <a:pt x="21933" y="10744"/>
                </a:moveTo>
                <a:lnTo>
                  <a:pt x="21933" y="104495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Freeform 759"> 
				</p:cNvPr>
          <p:cNvSpPr/>
          <p:nvPr/>
        </p:nvSpPr>
        <p:spPr>
          <a:xfrm>
            <a:off x="6753225" y="6067425"/>
            <a:ext cx="171450" cy="133350"/>
          </a:xfrm>
          <a:custGeom>
            <a:avLst/>
            <a:gdLst>
              <a:gd name="connsiteX0" fmla="*/ 17693 w 171450"/>
              <a:gd name="connsiteY0" fmla="*/ 84136 h 133350"/>
              <a:gd name="connsiteX1" fmla="*/ 63337 w 171450"/>
              <a:gd name="connsiteY1" fmla="*/ 10959 h 133350"/>
              <a:gd name="connsiteX2" fmla="*/ 128958 w 171450"/>
              <a:gd name="connsiteY2" fmla="*/ 84022 h 133350"/>
              <a:gd name="connsiteX3" fmla="*/ 180151 w 171450"/>
              <a:gd name="connsiteY3" fmla="*/ 20738 h 133350"/>
              <a:gd name="connsiteX4" fmla="*/ 180088 w 171450"/>
              <a:gd name="connsiteY4" fmla="*/ 70814 h 133350"/>
              <a:gd name="connsiteX5" fmla="*/ 128678 w 171450"/>
              <a:gd name="connsiteY5" fmla="*/ 126618 h 133350"/>
              <a:gd name="connsiteX6" fmla="*/ 63031 w 171450"/>
              <a:gd name="connsiteY6" fmla="*/ 53860 h 133350"/>
              <a:gd name="connsiteX7" fmla="*/ 17693 w 171450"/>
              <a:gd name="connsiteY7" fmla="*/ 142327 h 133350"/>
              <a:gd name="connsiteX8" fmla="*/ 17693 w 171450"/>
              <a:gd name="connsiteY8" fmla="*/ 8413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33350">
                <a:moveTo>
                  <a:pt x="17693" y="84136"/>
                </a:moveTo>
                <a:cubicBezTo>
                  <a:pt x="25490" y="62496"/>
                  <a:pt x="44794" y="10972"/>
                  <a:pt x="63337" y="10959"/>
                </a:cubicBezTo>
                <a:cubicBezTo>
                  <a:pt x="81878" y="10934"/>
                  <a:pt x="109488" y="82396"/>
                  <a:pt x="128958" y="84022"/>
                </a:cubicBezTo>
                <a:cubicBezTo>
                  <a:pt x="148426" y="85660"/>
                  <a:pt x="171629" y="22948"/>
                  <a:pt x="180151" y="20738"/>
                </a:cubicBezTo>
                <a:lnTo>
                  <a:pt x="180088" y="70814"/>
                </a:lnTo>
                <a:cubicBezTo>
                  <a:pt x="171515" y="88454"/>
                  <a:pt x="148185" y="129437"/>
                  <a:pt x="128678" y="126618"/>
                </a:cubicBezTo>
                <a:cubicBezTo>
                  <a:pt x="109171" y="123786"/>
                  <a:pt x="81319" y="61289"/>
                  <a:pt x="63031" y="53860"/>
                </a:cubicBezTo>
                <a:cubicBezTo>
                  <a:pt x="45061" y="56691"/>
                  <a:pt x="25249" y="137286"/>
                  <a:pt x="17693" y="142327"/>
                </a:cubicBezTo>
                <a:lnTo>
                  <a:pt x="17693" y="8413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Freeform 760"> 
				</p:cNvPr>
          <p:cNvSpPr/>
          <p:nvPr/>
        </p:nvSpPr>
        <p:spPr>
          <a:xfrm>
            <a:off x="6753225" y="6067425"/>
            <a:ext cx="171450" cy="133350"/>
          </a:xfrm>
          <a:custGeom>
            <a:avLst/>
            <a:gdLst>
              <a:gd name="connsiteX0" fmla="*/ 17693 w 171450"/>
              <a:gd name="connsiteY0" fmla="*/ 84136 h 133350"/>
              <a:gd name="connsiteX1" fmla="*/ 63337 w 171450"/>
              <a:gd name="connsiteY1" fmla="*/ 10959 h 133350"/>
              <a:gd name="connsiteX2" fmla="*/ 128958 w 171450"/>
              <a:gd name="connsiteY2" fmla="*/ 84022 h 133350"/>
              <a:gd name="connsiteX3" fmla="*/ 180151 w 171450"/>
              <a:gd name="connsiteY3" fmla="*/ 20738 h 133350"/>
              <a:gd name="connsiteX4" fmla="*/ 180088 w 171450"/>
              <a:gd name="connsiteY4" fmla="*/ 70814 h 133350"/>
              <a:gd name="connsiteX5" fmla="*/ 128678 w 171450"/>
              <a:gd name="connsiteY5" fmla="*/ 126618 h 133350"/>
              <a:gd name="connsiteX6" fmla="*/ 63031 w 171450"/>
              <a:gd name="connsiteY6" fmla="*/ 53860 h 133350"/>
              <a:gd name="connsiteX7" fmla="*/ 17693 w 171450"/>
              <a:gd name="connsiteY7" fmla="*/ 142327 h 133350"/>
              <a:gd name="connsiteX8" fmla="*/ 17693 w 171450"/>
              <a:gd name="connsiteY8" fmla="*/ 84136 h 133350"/>
              <a:gd name="connsiteX9" fmla="*/ 17693 w 171450"/>
              <a:gd name="connsiteY9" fmla="*/ 8413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17693" y="84136"/>
                </a:moveTo>
                <a:cubicBezTo>
                  <a:pt x="25490" y="62496"/>
                  <a:pt x="44794" y="10972"/>
                  <a:pt x="63337" y="10959"/>
                </a:cubicBezTo>
                <a:cubicBezTo>
                  <a:pt x="81878" y="10934"/>
                  <a:pt x="109488" y="82396"/>
                  <a:pt x="128958" y="84022"/>
                </a:cubicBezTo>
                <a:cubicBezTo>
                  <a:pt x="148426" y="85660"/>
                  <a:pt x="171629" y="22948"/>
                  <a:pt x="180151" y="20738"/>
                </a:cubicBezTo>
                <a:lnTo>
                  <a:pt x="180088" y="70814"/>
                </a:lnTo>
                <a:cubicBezTo>
                  <a:pt x="171515" y="88454"/>
                  <a:pt x="148185" y="129437"/>
                  <a:pt x="128678" y="126618"/>
                </a:cubicBezTo>
                <a:cubicBezTo>
                  <a:pt x="109171" y="123786"/>
                  <a:pt x="81319" y="61289"/>
                  <a:pt x="63031" y="53860"/>
                </a:cubicBezTo>
                <a:cubicBezTo>
                  <a:pt x="45061" y="56691"/>
                  <a:pt x="25249" y="137286"/>
                  <a:pt x="17693" y="142327"/>
                </a:cubicBezTo>
                <a:lnTo>
                  <a:pt x="17693" y="84136"/>
                </a:lnTo>
                <a:lnTo>
                  <a:pt x="17693" y="841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Freeform 761"> 
				</p:cNvPr>
          <p:cNvSpPr/>
          <p:nvPr/>
        </p:nvSpPr>
        <p:spPr>
          <a:xfrm>
            <a:off x="6915150" y="6057900"/>
            <a:ext cx="19050" cy="95250"/>
          </a:xfrm>
          <a:custGeom>
            <a:avLst/>
            <a:gdLst>
              <a:gd name="connsiteX0" fmla="*/ 23228 w 19050"/>
              <a:gd name="connsiteY0" fmla="*/ 9994 h 95250"/>
              <a:gd name="connsiteX1" fmla="*/ 23228 w 19050"/>
              <a:gd name="connsiteY1" fmla="*/ 10374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0">
                <a:moveTo>
                  <a:pt x="23228" y="9994"/>
                </a:moveTo>
                <a:lnTo>
                  <a:pt x="23228" y="103745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Freeform 762"> 
				</p:cNvPr>
          <p:cNvSpPr/>
          <p:nvPr/>
        </p:nvSpPr>
        <p:spPr>
          <a:xfrm>
            <a:off x="6753225" y="6115050"/>
            <a:ext cx="19050" cy="104775"/>
          </a:xfrm>
          <a:custGeom>
            <a:avLst/>
            <a:gdLst>
              <a:gd name="connsiteX0" fmla="*/ 21438 w 19050"/>
              <a:gd name="connsiteY0" fmla="*/ 13906 h 104775"/>
              <a:gd name="connsiteX1" fmla="*/ 21438 w 19050"/>
              <a:gd name="connsiteY1" fmla="*/ 107657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4775">
                <a:moveTo>
                  <a:pt x="21438" y="13906"/>
                </a:moveTo>
                <a:lnTo>
                  <a:pt x="21438" y="107657"/>
                </a:lnTo>
              </a:path>
            </a:pathLst>
          </a:custGeom>
          <a:ln w="1034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Freeform 763"> 
				</p:cNvPr>
          <p:cNvSpPr/>
          <p:nvPr/>
        </p:nvSpPr>
        <p:spPr>
          <a:xfrm>
            <a:off x="7439025" y="2571750"/>
            <a:ext cx="1057275" cy="219075"/>
          </a:xfrm>
          <a:custGeom>
            <a:avLst/>
            <a:gdLst>
              <a:gd name="connsiteX0" fmla="*/ 15749 w 1057275"/>
              <a:gd name="connsiteY0" fmla="*/ 52785 h 219075"/>
              <a:gd name="connsiteX1" fmla="*/ 50674 w 1057275"/>
              <a:gd name="connsiteY1" fmla="*/ 17860 h 219075"/>
              <a:gd name="connsiteX2" fmla="*/ 1024828 w 1057275"/>
              <a:gd name="connsiteY2" fmla="*/ 17860 h 219075"/>
              <a:gd name="connsiteX3" fmla="*/ 1059753 w 1057275"/>
              <a:gd name="connsiteY3" fmla="*/ 52785 h 219075"/>
              <a:gd name="connsiteX4" fmla="*/ 1059753 w 1057275"/>
              <a:gd name="connsiteY4" fmla="*/ 192485 h 219075"/>
              <a:gd name="connsiteX5" fmla="*/ 1024828 w 1057275"/>
              <a:gd name="connsiteY5" fmla="*/ 227410 h 219075"/>
              <a:gd name="connsiteX6" fmla="*/ 50674 w 1057275"/>
              <a:gd name="connsiteY6" fmla="*/ 227410 h 219075"/>
              <a:gd name="connsiteX7" fmla="*/ 15749 w 1057275"/>
              <a:gd name="connsiteY7" fmla="*/ 192485 h 219075"/>
              <a:gd name="connsiteX8" fmla="*/ 15749 w 1057275"/>
              <a:gd name="connsiteY8" fmla="*/ 5278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275" h="219075">
                <a:moveTo>
                  <a:pt x="15749" y="52785"/>
                </a:moveTo>
                <a:cubicBezTo>
                  <a:pt x="15749" y="33493"/>
                  <a:pt x="31383" y="17860"/>
                  <a:pt x="50674" y="17860"/>
                </a:cubicBezTo>
                <a:lnTo>
                  <a:pt x="1024828" y="17860"/>
                </a:lnTo>
                <a:cubicBezTo>
                  <a:pt x="1044106" y="17860"/>
                  <a:pt x="1059753" y="33493"/>
                  <a:pt x="1059753" y="52785"/>
                </a:cubicBezTo>
                <a:lnTo>
                  <a:pt x="1059753" y="192485"/>
                </a:lnTo>
                <a:cubicBezTo>
                  <a:pt x="1059753" y="211776"/>
                  <a:pt x="1044106" y="227410"/>
                  <a:pt x="1024828" y="227410"/>
                </a:cubicBezTo>
                <a:lnTo>
                  <a:pt x="50674" y="227410"/>
                </a:lnTo>
                <a:cubicBezTo>
                  <a:pt x="31383" y="227410"/>
                  <a:pt x="15749" y="211776"/>
                  <a:pt x="15749" y="192485"/>
                </a:cubicBezTo>
                <a:lnTo>
                  <a:pt x="15749" y="52785"/>
                </a:lnTo>
                <a:close/>
              </a:path>
            </a:pathLst>
          </a:custGeom>
          <a:solidFill>
            <a:srgbClr val="cbeafe">
              <a:alpha val="100000"/>
            </a:srgbClr>
          </a:solidFill>
          <a:ln w="952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Freeform 764"> 
				</p:cNvPr>
          <p:cNvSpPr/>
          <p:nvPr/>
        </p:nvSpPr>
        <p:spPr>
          <a:xfrm>
            <a:off x="7439025" y="4267200"/>
            <a:ext cx="1057275" cy="219075"/>
          </a:xfrm>
          <a:custGeom>
            <a:avLst/>
            <a:gdLst>
              <a:gd name="connsiteX0" fmla="*/ 15749 w 1057275"/>
              <a:gd name="connsiteY0" fmla="*/ 47428 h 219075"/>
              <a:gd name="connsiteX1" fmla="*/ 50674 w 1057275"/>
              <a:gd name="connsiteY1" fmla="*/ 12503 h 219075"/>
              <a:gd name="connsiteX2" fmla="*/ 1024828 w 1057275"/>
              <a:gd name="connsiteY2" fmla="*/ 12503 h 219075"/>
              <a:gd name="connsiteX3" fmla="*/ 1059753 w 1057275"/>
              <a:gd name="connsiteY3" fmla="*/ 47428 h 219075"/>
              <a:gd name="connsiteX4" fmla="*/ 1059753 w 1057275"/>
              <a:gd name="connsiteY4" fmla="*/ 187128 h 219075"/>
              <a:gd name="connsiteX5" fmla="*/ 1024828 w 1057275"/>
              <a:gd name="connsiteY5" fmla="*/ 222053 h 219075"/>
              <a:gd name="connsiteX6" fmla="*/ 50674 w 1057275"/>
              <a:gd name="connsiteY6" fmla="*/ 222053 h 219075"/>
              <a:gd name="connsiteX7" fmla="*/ 15749 w 1057275"/>
              <a:gd name="connsiteY7" fmla="*/ 187128 h 219075"/>
              <a:gd name="connsiteX8" fmla="*/ 15749 w 1057275"/>
              <a:gd name="connsiteY8" fmla="*/ 47428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275" h="219075">
                <a:moveTo>
                  <a:pt x="15749" y="47428"/>
                </a:moveTo>
                <a:cubicBezTo>
                  <a:pt x="15749" y="28137"/>
                  <a:pt x="31383" y="12503"/>
                  <a:pt x="50674" y="12503"/>
                </a:cubicBezTo>
                <a:lnTo>
                  <a:pt x="1024828" y="12503"/>
                </a:lnTo>
                <a:cubicBezTo>
                  <a:pt x="1044106" y="12503"/>
                  <a:pt x="1059753" y="28137"/>
                  <a:pt x="1059753" y="47428"/>
                </a:cubicBezTo>
                <a:lnTo>
                  <a:pt x="1059753" y="187128"/>
                </a:lnTo>
                <a:cubicBezTo>
                  <a:pt x="1059753" y="206419"/>
                  <a:pt x="1044106" y="222053"/>
                  <a:pt x="1024828" y="222053"/>
                </a:cubicBezTo>
                <a:lnTo>
                  <a:pt x="50674" y="222053"/>
                </a:lnTo>
                <a:cubicBezTo>
                  <a:pt x="31383" y="222053"/>
                  <a:pt x="15749" y="206419"/>
                  <a:pt x="15749" y="187128"/>
                </a:cubicBezTo>
                <a:lnTo>
                  <a:pt x="15749" y="47428"/>
                </a:lnTo>
                <a:close/>
              </a:path>
            </a:pathLst>
          </a:custGeom>
          <a:solidFill>
            <a:srgbClr val="cbeafe">
              <a:alpha val="100000"/>
            </a:srgbClr>
          </a:solidFill>
          <a:ln w="952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Freeform 765"> 
				</p:cNvPr>
          <p:cNvSpPr/>
          <p:nvPr/>
        </p:nvSpPr>
        <p:spPr>
          <a:xfrm>
            <a:off x="7439025" y="5991225"/>
            <a:ext cx="1057275" cy="219075"/>
          </a:xfrm>
          <a:custGeom>
            <a:avLst/>
            <a:gdLst>
              <a:gd name="connsiteX0" fmla="*/ 15749 w 1057275"/>
              <a:gd name="connsiteY0" fmla="*/ 51595 h 219075"/>
              <a:gd name="connsiteX1" fmla="*/ 50674 w 1057275"/>
              <a:gd name="connsiteY1" fmla="*/ 16669 h 219075"/>
              <a:gd name="connsiteX2" fmla="*/ 1024828 w 1057275"/>
              <a:gd name="connsiteY2" fmla="*/ 16669 h 219075"/>
              <a:gd name="connsiteX3" fmla="*/ 1059753 w 1057275"/>
              <a:gd name="connsiteY3" fmla="*/ 51595 h 219075"/>
              <a:gd name="connsiteX4" fmla="*/ 1059753 w 1057275"/>
              <a:gd name="connsiteY4" fmla="*/ 191295 h 219075"/>
              <a:gd name="connsiteX5" fmla="*/ 1024828 w 1057275"/>
              <a:gd name="connsiteY5" fmla="*/ 226219 h 219075"/>
              <a:gd name="connsiteX6" fmla="*/ 50674 w 1057275"/>
              <a:gd name="connsiteY6" fmla="*/ 226219 h 219075"/>
              <a:gd name="connsiteX7" fmla="*/ 15749 w 1057275"/>
              <a:gd name="connsiteY7" fmla="*/ 191295 h 219075"/>
              <a:gd name="connsiteX8" fmla="*/ 15749 w 1057275"/>
              <a:gd name="connsiteY8" fmla="*/ 5159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275" h="219075">
                <a:moveTo>
                  <a:pt x="15749" y="51595"/>
                </a:moveTo>
                <a:cubicBezTo>
                  <a:pt x="15749" y="32303"/>
                  <a:pt x="31383" y="16669"/>
                  <a:pt x="50674" y="16669"/>
                </a:cubicBezTo>
                <a:lnTo>
                  <a:pt x="1024828" y="16669"/>
                </a:lnTo>
                <a:cubicBezTo>
                  <a:pt x="1044106" y="16669"/>
                  <a:pt x="1059753" y="32303"/>
                  <a:pt x="1059753" y="51595"/>
                </a:cubicBezTo>
                <a:lnTo>
                  <a:pt x="1059753" y="191295"/>
                </a:lnTo>
                <a:cubicBezTo>
                  <a:pt x="1059753" y="210586"/>
                  <a:pt x="1044106" y="226219"/>
                  <a:pt x="1024828" y="226219"/>
                </a:cubicBezTo>
                <a:lnTo>
                  <a:pt x="50674" y="226219"/>
                </a:lnTo>
                <a:cubicBezTo>
                  <a:pt x="31383" y="226219"/>
                  <a:pt x="15749" y="210586"/>
                  <a:pt x="15749" y="191295"/>
                </a:cubicBezTo>
                <a:lnTo>
                  <a:pt x="15749" y="51595"/>
                </a:lnTo>
                <a:close/>
              </a:path>
            </a:pathLst>
          </a:custGeom>
          <a:solidFill>
            <a:srgbClr val="cbeafe">
              <a:alpha val="100000"/>
            </a:srgbClr>
          </a:solidFill>
          <a:ln w="952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Freeform 766"> 
				</p:cNvPr>
          <p:cNvSpPr/>
          <p:nvPr/>
        </p:nvSpPr>
        <p:spPr>
          <a:xfrm>
            <a:off x="514350" y="3848100"/>
            <a:ext cx="5800725" cy="9525"/>
          </a:xfrm>
          <a:custGeom>
            <a:avLst/>
            <a:gdLst>
              <a:gd name="connsiteX0" fmla="*/ 13271 w 5800725"/>
              <a:gd name="connsiteY0" fmla="*/ 12947 h 9525"/>
              <a:gd name="connsiteX1" fmla="*/ 5809272 w 5800725"/>
              <a:gd name="connsiteY1" fmla="*/ 1294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0725" h="9525">
                <a:moveTo>
                  <a:pt x="13271" y="12947"/>
                </a:moveTo>
                <a:lnTo>
                  <a:pt x="5809272" y="12947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Freeform 767"> 
				</p:cNvPr>
          <p:cNvSpPr/>
          <p:nvPr/>
        </p:nvSpPr>
        <p:spPr>
          <a:xfrm>
            <a:off x="523875" y="6162675"/>
            <a:ext cx="5810250" cy="9525"/>
          </a:xfrm>
          <a:custGeom>
            <a:avLst/>
            <a:gdLst>
              <a:gd name="connsiteX0" fmla="*/ 15676 w 5810250"/>
              <a:gd name="connsiteY0" fmla="*/ 14873 h 9525"/>
              <a:gd name="connsiteX1" fmla="*/ 5811678 w 5810250"/>
              <a:gd name="connsiteY1" fmla="*/ 1487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0250" h="9525">
                <a:moveTo>
                  <a:pt x="15676" y="14873"/>
                </a:moveTo>
                <a:lnTo>
                  <a:pt x="5811678" y="14873"/>
                </a:lnTo>
              </a:path>
            </a:pathLst>
          </a:custGeom>
          <a:ln w="23812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9" name="Picture 76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770" name="Picture 77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771" name="Picture 77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971550"/>
            <a:ext cx="8791575" cy="276225"/>
          </a:xfrm>
          <a:prstGeom prst="rect">
            <a:avLst/>
          </a:prstGeom>
        </p:spPr>
      </p:pic>
      <p:pic>
        <p:nvPicPr>
          <p:cNvPr id="772" name="Picture 772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504950"/>
            <a:ext cx="133350" cy="114300"/>
          </a:xfrm>
          <a:prstGeom prst="rect">
            <a:avLst/>
          </a:prstGeom>
        </p:spPr>
      </p:pic>
      <p:pic>
        <p:nvPicPr>
          <p:cNvPr id="773" name="Picture 773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1504950"/>
            <a:ext cx="133350" cy="114300"/>
          </a:xfrm>
          <a:prstGeom prst="rect">
            <a:avLst/>
          </a:prstGeom>
        </p:spPr>
      </p:pic>
      <p:pic>
        <p:nvPicPr>
          <p:cNvPr id="774" name="Picture 774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50" y="4143375"/>
            <a:ext cx="676275" cy="2038350"/>
          </a:xfrm>
          <a:prstGeom prst="rect">
            <a:avLst/>
          </a:prstGeom>
        </p:spPr>
      </p:pic>
      <p:pic>
        <p:nvPicPr>
          <p:cNvPr id="775" name="Picture 775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350" y="4133850"/>
            <a:ext cx="676275" cy="2047875"/>
          </a:xfrm>
          <a:prstGeom prst="rect">
            <a:avLst/>
          </a:prstGeom>
        </p:spPr>
      </p:pic>
      <p:pic>
        <p:nvPicPr>
          <p:cNvPr id="776" name="Picture 776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0" y="4152900"/>
            <a:ext cx="676275" cy="2028825"/>
          </a:xfrm>
          <a:prstGeom prst="rect">
            <a:avLst/>
          </a:prstGeom>
        </p:spPr>
      </p:pic>
      <p:pic>
        <p:nvPicPr>
          <p:cNvPr id="777" name="Picture 777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350" y="4181475"/>
            <a:ext cx="666750" cy="2000250"/>
          </a:xfrm>
          <a:prstGeom prst="rect">
            <a:avLst/>
          </a:prstGeom>
        </p:spPr>
      </p:pic>
      <p:pic>
        <p:nvPicPr>
          <p:cNvPr id="778" name="Picture 778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350" y="4181475"/>
            <a:ext cx="676275" cy="2000250"/>
          </a:xfrm>
          <a:prstGeom prst="rect">
            <a:avLst/>
          </a:prstGeom>
        </p:spPr>
      </p:pic>
      <p:pic>
        <p:nvPicPr>
          <p:cNvPr id="779" name="Picture 779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8325" y="1838325"/>
            <a:ext cx="676275" cy="2028825"/>
          </a:xfrm>
          <a:prstGeom prst="rect">
            <a:avLst/>
          </a:prstGeom>
        </p:spPr>
      </p:pic>
      <p:pic>
        <p:nvPicPr>
          <p:cNvPr id="780" name="Picture 780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0825" y="1819275"/>
            <a:ext cx="676275" cy="2047875"/>
          </a:xfrm>
          <a:prstGeom prst="rect">
            <a:avLst/>
          </a:prstGeom>
        </p:spPr>
      </p:pic>
      <p:pic>
        <p:nvPicPr>
          <p:cNvPr id="781" name="Picture 781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1847850"/>
            <a:ext cx="676275" cy="2019300"/>
          </a:xfrm>
          <a:prstGeom prst="rect">
            <a:avLst/>
          </a:prstGeom>
        </p:spPr>
      </p:pic>
      <p:pic>
        <p:nvPicPr>
          <p:cNvPr id="782" name="Picture 782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5825" y="1895475"/>
            <a:ext cx="666750" cy="1971675"/>
          </a:xfrm>
          <a:prstGeom prst="rect">
            <a:avLst/>
          </a:prstGeom>
        </p:spPr>
      </p:pic>
      <p:pic>
        <p:nvPicPr>
          <p:cNvPr id="783" name="Picture 783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5825" y="1885950"/>
            <a:ext cx="676275" cy="1981200"/>
          </a:xfrm>
          <a:prstGeom prst="rect">
            <a:avLst/>
          </a:prstGeom>
        </p:spPr>
      </p:pic>
      <p:pic>
        <p:nvPicPr>
          <p:cNvPr id="784" name="Picture 784">
					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9750" y="4181475"/>
            <a:ext cx="666750" cy="2000250"/>
          </a:xfrm>
          <a:prstGeom prst="rect">
            <a:avLst/>
          </a:prstGeom>
        </p:spPr>
      </p:pic>
      <p:pic>
        <p:nvPicPr>
          <p:cNvPr id="785" name="Picture 785">
					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0700" y="1895475"/>
            <a:ext cx="676275" cy="1971675"/>
          </a:xfrm>
          <a:prstGeom prst="rect">
            <a:avLst/>
          </a:prstGeom>
        </p:spPr>
      </p:pic>
      <p:sp>
        <p:nvSpPr>
          <p:cNvPr id="785" name="TextBox 785"/>
          <p:cNvSpPr txBox="1"/>
          <p:nvPr/>
        </p:nvSpPr>
        <p:spPr>
          <a:xfrm>
            <a:off x="2004011" y="1658738"/>
            <a:ext cx="370058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5,880</a:t>
            </a:r>
          </a:p>
        </p:txBody>
      </p:sp>
      <p:sp>
        <p:nvSpPr>
          <p:cNvPr id="786" name="TextBox 786"/>
          <p:cNvSpPr txBox="1"/>
          <p:nvPr/>
        </p:nvSpPr>
        <p:spPr>
          <a:xfrm>
            <a:off x="6863702" y="1638908"/>
            <a:ext cx="237540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84%</a:t>
            </a:r>
          </a:p>
        </p:txBody>
      </p:sp>
      <p:sp>
        <p:nvSpPr>
          <p:cNvPr id="787" name="TextBox 787"/>
          <p:cNvSpPr txBox="1"/>
          <p:nvPr/>
        </p:nvSpPr>
        <p:spPr>
          <a:xfrm>
            <a:off x="777240" y="110280"/>
            <a:ext cx="3996543" cy="10735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Fixed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Broadband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ARPU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565715">
              <a:lnSpc>
                <a:spcPts val="210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ARPU</a:t>
            </a:r>
          </a:p>
        </p:txBody>
      </p:sp>
      <p:sp>
        <p:nvSpPr>
          <p:cNvPr id="788" name="TextBox 788"/>
          <p:cNvSpPr txBox="1"/>
          <p:nvPr/>
        </p:nvSpPr>
        <p:spPr>
          <a:xfrm>
            <a:off x="448213" y="1494599"/>
            <a:ext cx="551949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Basic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</a:p>
        </p:txBody>
      </p:sp>
      <p:sp>
        <p:nvSpPr>
          <p:cNvPr id="789" name="TextBox 789"/>
          <p:cNvSpPr txBox="1"/>
          <p:nvPr/>
        </p:nvSpPr>
        <p:spPr>
          <a:xfrm>
            <a:off x="1056350" y="1494599"/>
            <a:ext cx="1283181" cy="3872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12663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Additional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</a:t>
            </a:r>
          </a:p>
          <a:p>
            <a:pPr indent="0">
              <a:lnSpc>
                <a:spcPts val="1993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5,740</a:t>
            </a:r>
          </a:p>
        </p:txBody>
      </p:sp>
      <p:sp>
        <p:nvSpPr>
          <p:cNvPr id="790" name="TextBox 790"/>
          <p:cNvSpPr txBox="1"/>
          <p:nvPr/>
        </p:nvSpPr>
        <p:spPr>
          <a:xfrm>
            <a:off x="2951673" y="1627379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5,920</a:t>
            </a:r>
          </a:p>
        </p:txBody>
      </p:sp>
      <p:sp>
        <p:nvSpPr>
          <p:cNvPr id="791" name="TextBox 791"/>
          <p:cNvSpPr txBox="1"/>
          <p:nvPr/>
        </p:nvSpPr>
        <p:spPr>
          <a:xfrm>
            <a:off x="3899334" y="1658738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5,860</a:t>
            </a:r>
          </a:p>
        </p:txBody>
      </p:sp>
      <p:sp>
        <p:nvSpPr>
          <p:cNvPr id="792" name="TextBox 792"/>
          <p:cNvSpPr txBox="1"/>
          <p:nvPr/>
        </p:nvSpPr>
        <p:spPr>
          <a:xfrm>
            <a:off x="4846991" y="1699388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5,660</a:t>
            </a:r>
          </a:p>
        </p:txBody>
      </p:sp>
      <p:sp>
        <p:nvSpPr>
          <p:cNvPr id="793" name="TextBox 793"/>
          <p:cNvSpPr txBox="1"/>
          <p:nvPr/>
        </p:nvSpPr>
        <p:spPr>
          <a:xfrm>
            <a:off x="5758713" y="1450741"/>
            <a:ext cx="545365" cy="4311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28609">
              <a:lnSpc>
                <a:spcPts val="1311"/>
              </a:lnSpc>
            </a:pPr>
            <a:r>
              <a:rPr lang="en-US" altLang="zh-CN" sz="1002" dirty="0" smtClean="0">
                <a:solidFill>
                  <a:srgbClr val="1b1b1b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1b1b1b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1b1b1b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1b1b1b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1b1b1b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0">
              <a:lnSpc>
                <a:spcPts val="2083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5,500</a:t>
            </a:r>
          </a:p>
        </p:txBody>
      </p:sp>
      <p:sp>
        <p:nvSpPr>
          <p:cNvPr id="794" name="TextBox 794"/>
          <p:cNvSpPr txBox="1"/>
          <p:nvPr/>
        </p:nvSpPr>
        <p:spPr>
          <a:xfrm>
            <a:off x="6502459" y="1317632"/>
            <a:ext cx="1176112" cy="4139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&lt;Hikari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Denwa&gt;</a:t>
            </a:r>
          </a:p>
          <a:p>
            <a:pPr indent="328115">
              <a:lnSpc>
                <a:spcPts val="658"/>
              </a:lnSpc>
            </a:pP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Percentage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of</a:t>
            </a:r>
          </a:p>
          <a:p>
            <a:pPr indent="328115">
              <a:lnSpc>
                <a:spcPts val="118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88%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FTTH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users</a:t>
            </a:r>
          </a:p>
        </p:txBody>
      </p:sp>
      <p:sp>
        <p:nvSpPr>
          <p:cNvPr id="795" name="TextBox 795"/>
          <p:cNvSpPr txBox="1"/>
          <p:nvPr/>
        </p:nvSpPr>
        <p:spPr>
          <a:xfrm>
            <a:off x="7957438" y="1541981"/>
            <a:ext cx="237540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90%</a:t>
            </a:r>
          </a:p>
        </p:txBody>
      </p:sp>
      <p:sp>
        <p:nvSpPr>
          <p:cNvPr id="796" name="TextBox 796"/>
          <p:cNvSpPr txBox="1"/>
          <p:nvPr/>
        </p:nvSpPr>
        <p:spPr>
          <a:xfrm>
            <a:off x="8483561" y="1540610"/>
            <a:ext cx="237540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91%</a:t>
            </a:r>
          </a:p>
        </p:txBody>
      </p:sp>
      <p:sp>
        <p:nvSpPr>
          <p:cNvPr id="797" name="TextBox 797"/>
          <p:cNvSpPr txBox="1"/>
          <p:nvPr/>
        </p:nvSpPr>
        <p:spPr>
          <a:xfrm>
            <a:off x="1056350" y="2059428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1,450</a:t>
            </a:r>
          </a:p>
        </p:txBody>
      </p:sp>
      <p:sp>
        <p:nvSpPr>
          <p:cNvPr id="798" name="TextBox 798"/>
          <p:cNvSpPr txBox="1"/>
          <p:nvPr/>
        </p:nvSpPr>
        <p:spPr>
          <a:xfrm>
            <a:off x="2004011" y="2018778"/>
            <a:ext cx="370058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1,570</a:t>
            </a:r>
          </a:p>
        </p:txBody>
      </p:sp>
      <p:sp>
        <p:nvSpPr>
          <p:cNvPr id="799" name="TextBox 799"/>
          <p:cNvSpPr txBox="1"/>
          <p:nvPr/>
        </p:nvSpPr>
        <p:spPr>
          <a:xfrm>
            <a:off x="2951673" y="2018778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1,640</a:t>
            </a:r>
          </a:p>
        </p:txBody>
      </p:sp>
      <p:sp>
        <p:nvSpPr>
          <p:cNvPr id="800" name="TextBox 800"/>
          <p:cNvSpPr txBox="1"/>
          <p:nvPr/>
        </p:nvSpPr>
        <p:spPr>
          <a:xfrm>
            <a:off x="3899334" y="2059428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1,720</a:t>
            </a:r>
          </a:p>
        </p:txBody>
      </p:sp>
      <p:sp>
        <p:nvSpPr>
          <p:cNvPr id="801" name="TextBox 801"/>
          <p:cNvSpPr txBox="1"/>
          <p:nvPr/>
        </p:nvSpPr>
        <p:spPr>
          <a:xfrm>
            <a:off x="4846991" y="209078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1,770</a:t>
            </a:r>
          </a:p>
        </p:txBody>
      </p:sp>
      <p:sp>
        <p:nvSpPr>
          <p:cNvPr id="802" name="TextBox 802"/>
          <p:cNvSpPr txBox="1"/>
          <p:nvPr/>
        </p:nvSpPr>
        <p:spPr>
          <a:xfrm>
            <a:off x="5758713" y="209078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1,800</a:t>
            </a:r>
          </a:p>
        </p:txBody>
      </p:sp>
      <p:sp>
        <p:nvSpPr>
          <p:cNvPr id="803" name="TextBox 803"/>
          <p:cNvSpPr txBox="1"/>
          <p:nvPr/>
        </p:nvSpPr>
        <p:spPr>
          <a:xfrm>
            <a:off x="6852256" y="2236314"/>
            <a:ext cx="546351" cy="893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703"/>
              </a:lnSpc>
            </a:pP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Million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6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804" name="TextBox 804"/>
          <p:cNvSpPr txBox="1"/>
          <p:nvPr/>
        </p:nvSpPr>
        <p:spPr>
          <a:xfrm>
            <a:off x="7982468" y="2140783"/>
            <a:ext cx="694377" cy="229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0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16.26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17.11</a:t>
            </a:r>
          </a:p>
        </p:txBody>
      </p:sp>
      <p:sp>
        <p:nvSpPr>
          <p:cNvPr id="805" name="TextBox 805"/>
          <p:cNvSpPr txBox="1"/>
          <p:nvPr/>
        </p:nvSpPr>
        <p:spPr>
          <a:xfrm>
            <a:off x="315370" y="2706943"/>
            <a:ext cx="342066" cy="24943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1909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EAST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529">
              <a:lnSpc>
                <a:spcPts val="163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</a:p>
        </p:txBody>
      </p:sp>
      <p:sp>
        <p:nvSpPr>
          <p:cNvPr id="806" name="TextBox 806"/>
          <p:cNvSpPr txBox="1"/>
          <p:nvPr/>
        </p:nvSpPr>
        <p:spPr>
          <a:xfrm>
            <a:off x="1044365" y="3067540"/>
            <a:ext cx="383749" cy="1478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1971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4,290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690">
              <a:lnSpc>
                <a:spcPts val="152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5,780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684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1,460</a:t>
            </a:r>
          </a:p>
        </p:txBody>
      </p:sp>
      <p:sp>
        <p:nvSpPr>
          <p:cNvPr id="807" name="TextBox 807"/>
          <p:cNvSpPr txBox="1"/>
          <p:nvPr/>
        </p:nvSpPr>
        <p:spPr>
          <a:xfrm>
            <a:off x="1999514" y="3067540"/>
            <a:ext cx="381332" cy="1453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467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4,310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273">
              <a:lnSpc>
                <a:spcPts val="222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5,890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8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1,580</a:t>
            </a:r>
          </a:p>
        </p:txBody>
      </p:sp>
      <p:sp>
        <p:nvSpPr>
          <p:cNvPr id="808" name="TextBox 808"/>
          <p:cNvSpPr txBox="1"/>
          <p:nvPr/>
        </p:nvSpPr>
        <p:spPr>
          <a:xfrm>
            <a:off x="2951627" y="3067540"/>
            <a:ext cx="381953" cy="1453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4,280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894">
              <a:lnSpc>
                <a:spcPts val="2001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5,940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36">
              <a:lnSpc>
                <a:spcPts val="2005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1,650</a:t>
            </a:r>
          </a:p>
        </p:txBody>
      </p:sp>
      <p:sp>
        <p:nvSpPr>
          <p:cNvPr id="809" name="TextBox 809"/>
          <p:cNvSpPr txBox="1"/>
          <p:nvPr/>
        </p:nvSpPr>
        <p:spPr>
          <a:xfrm>
            <a:off x="3899273" y="3067540"/>
            <a:ext cx="387040" cy="14786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4,140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6981">
              <a:lnSpc>
                <a:spcPts val="2151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5,880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540">
              <a:lnSpc>
                <a:spcPts val="2053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1,730</a:t>
            </a:r>
          </a:p>
        </p:txBody>
      </p:sp>
      <p:sp>
        <p:nvSpPr>
          <p:cNvPr id="810" name="TextBox 810"/>
          <p:cNvSpPr txBox="1"/>
          <p:nvPr/>
        </p:nvSpPr>
        <p:spPr>
          <a:xfrm>
            <a:off x="4846919" y="3067540"/>
            <a:ext cx="392129" cy="15253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3,890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2070">
              <a:lnSpc>
                <a:spcPts val="2401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5,830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041">
              <a:lnSpc>
                <a:spcPts val="217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1,800</a:t>
            </a:r>
          </a:p>
        </p:txBody>
      </p:sp>
      <p:sp>
        <p:nvSpPr>
          <p:cNvPr id="811" name="TextBox 811"/>
          <p:cNvSpPr txBox="1"/>
          <p:nvPr/>
        </p:nvSpPr>
        <p:spPr>
          <a:xfrm>
            <a:off x="5758641" y="3067540"/>
            <a:ext cx="392129" cy="15253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3,700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2069">
              <a:lnSpc>
                <a:spcPts val="2401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5,720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041">
              <a:lnSpc>
                <a:spcPts val="217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1,830</a:t>
            </a:r>
          </a:p>
        </p:txBody>
      </p:sp>
      <p:sp>
        <p:nvSpPr>
          <p:cNvPr id="812" name="TextBox 812"/>
          <p:cNvSpPr txBox="1"/>
          <p:nvPr/>
        </p:nvSpPr>
        <p:spPr>
          <a:xfrm>
            <a:off x="6502458" y="2362877"/>
            <a:ext cx="2200196" cy="28352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63603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15.17</a:t>
            </a:r>
          </a:p>
          <a:p>
            <a:pPr indent="513261">
              <a:lnSpc>
                <a:spcPts val="208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13.90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500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yen/month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～</a:t>
            </a:r>
          </a:p>
          <a:p>
            <a:pPr indent="199232">
              <a:lnSpc>
                <a:spcPts val="183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12/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13/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14/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  <a:p>
            <a:pPr indent="0">
              <a:lnSpc>
                <a:spcPts val="1701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&lt;FLET’S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TV&gt;</a:t>
            </a:r>
          </a:p>
          <a:p>
            <a:pPr indent="55340">
              <a:lnSpc>
                <a:spcPts val="848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Million</a:t>
            </a:r>
          </a:p>
          <a:p>
            <a:pPr indent="1967277">
              <a:lnSpc>
                <a:spcPts val="100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1.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35</a:t>
            </a:r>
          </a:p>
          <a:p>
            <a:pPr indent="55340">
              <a:lnSpc>
                <a:spcPts val="200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subscriptions</a:t>
            </a:r>
          </a:p>
          <a:p>
            <a:pPr indent="1392947">
              <a:lnSpc>
                <a:spcPts val="19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1.16</a:t>
            </a:r>
          </a:p>
          <a:p>
            <a:pPr indent="839278">
              <a:lnSpc>
                <a:spcPts val="18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1.00</a:t>
            </a:r>
          </a:p>
          <a:p>
            <a:pPr indent="377049">
              <a:lnSpc>
                <a:spcPts val="175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0.86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56010">
              <a:lnSpc>
                <a:spcPts val="1366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660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yen/month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99334">
              <a:lnSpc>
                <a:spcPts val="113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12/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741028">
              <a:lnSpc>
                <a:spcPts val="8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13/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1287385">
              <a:lnSpc>
                <a:spcPts val="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14/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  <a:p>
            <a:pPr indent="1823302">
              <a:lnSpc>
                <a:spcPts val="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  <a:p>
            <a:pPr indent="0">
              <a:lnSpc>
                <a:spcPts val="175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&lt;Remote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Support&gt;</a:t>
            </a:r>
          </a:p>
          <a:p>
            <a:pPr indent="5534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Million</a:t>
            </a:r>
          </a:p>
          <a:p>
            <a:pPr indent="55340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subscriptions</a:t>
            </a:r>
          </a:p>
        </p:txBody>
      </p:sp>
      <p:sp>
        <p:nvSpPr>
          <p:cNvPr id="813" name="TextBox 813"/>
          <p:cNvSpPr txBox="1"/>
          <p:nvPr/>
        </p:nvSpPr>
        <p:spPr>
          <a:xfrm>
            <a:off x="305845" y="5184787"/>
            <a:ext cx="361878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WEST</a:t>
            </a:r>
          </a:p>
        </p:txBody>
      </p:sp>
      <p:sp>
        <p:nvSpPr>
          <p:cNvPr id="814" name="TextBox 814"/>
          <p:cNvSpPr txBox="1"/>
          <p:nvPr/>
        </p:nvSpPr>
        <p:spPr>
          <a:xfrm>
            <a:off x="1058363" y="537179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4,320</a:t>
            </a:r>
          </a:p>
        </p:txBody>
      </p:sp>
      <p:sp>
        <p:nvSpPr>
          <p:cNvPr id="815" name="TextBox 815"/>
          <p:cNvSpPr txBox="1"/>
          <p:nvPr/>
        </p:nvSpPr>
        <p:spPr>
          <a:xfrm>
            <a:off x="2011020" y="5371795"/>
            <a:ext cx="370058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4,310</a:t>
            </a:r>
          </a:p>
        </p:txBody>
      </p:sp>
      <p:sp>
        <p:nvSpPr>
          <p:cNvPr id="816" name="TextBox 816"/>
          <p:cNvSpPr txBox="1"/>
          <p:nvPr/>
        </p:nvSpPr>
        <p:spPr>
          <a:xfrm>
            <a:off x="2963678" y="5371795"/>
            <a:ext cx="370058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4,290</a:t>
            </a:r>
          </a:p>
        </p:txBody>
      </p:sp>
      <p:sp>
        <p:nvSpPr>
          <p:cNvPr id="817" name="TextBox 817"/>
          <p:cNvSpPr txBox="1"/>
          <p:nvPr/>
        </p:nvSpPr>
        <p:spPr>
          <a:xfrm>
            <a:off x="3916334" y="537179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4,150</a:t>
            </a:r>
          </a:p>
        </p:txBody>
      </p:sp>
      <p:sp>
        <p:nvSpPr>
          <p:cNvPr id="818" name="TextBox 818"/>
          <p:cNvSpPr txBox="1"/>
          <p:nvPr/>
        </p:nvSpPr>
        <p:spPr>
          <a:xfrm>
            <a:off x="4868989" y="537179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4,030</a:t>
            </a:r>
          </a:p>
        </p:txBody>
      </p:sp>
      <p:sp>
        <p:nvSpPr>
          <p:cNvPr id="819" name="TextBox 819"/>
          <p:cNvSpPr txBox="1"/>
          <p:nvPr/>
        </p:nvSpPr>
        <p:spPr>
          <a:xfrm>
            <a:off x="5780712" y="5371795"/>
            <a:ext cx="370059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3,890</a:t>
            </a:r>
          </a:p>
        </p:txBody>
      </p:sp>
      <p:sp>
        <p:nvSpPr>
          <p:cNvPr id="820" name="TextBox 820"/>
          <p:cNvSpPr txBox="1"/>
          <p:nvPr/>
        </p:nvSpPr>
        <p:spPr>
          <a:xfrm>
            <a:off x="7438961" y="5339538"/>
            <a:ext cx="232918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4.53</a:t>
            </a:r>
          </a:p>
        </p:txBody>
      </p:sp>
      <p:sp>
        <p:nvSpPr>
          <p:cNvPr id="821" name="TextBox 821"/>
          <p:cNvSpPr txBox="1"/>
          <p:nvPr/>
        </p:nvSpPr>
        <p:spPr>
          <a:xfrm>
            <a:off x="8027949" y="5250041"/>
            <a:ext cx="232918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4.60</a:t>
            </a:r>
          </a:p>
        </p:txBody>
      </p:sp>
      <p:sp>
        <p:nvSpPr>
          <p:cNvPr id="822" name="TextBox 822"/>
          <p:cNvSpPr txBox="1"/>
          <p:nvPr/>
        </p:nvSpPr>
        <p:spPr>
          <a:xfrm>
            <a:off x="8584221" y="5207004"/>
            <a:ext cx="232918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4.67</a:t>
            </a:r>
          </a:p>
        </p:txBody>
      </p:sp>
      <p:sp>
        <p:nvSpPr>
          <p:cNvPr id="823" name="TextBox 823"/>
          <p:cNvSpPr txBox="1"/>
          <p:nvPr/>
        </p:nvSpPr>
        <p:spPr>
          <a:xfrm>
            <a:off x="6866204" y="5607343"/>
            <a:ext cx="232918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4.30</a:t>
            </a:r>
          </a:p>
        </p:txBody>
      </p:sp>
      <p:sp>
        <p:nvSpPr>
          <p:cNvPr id="824" name="TextBox 824"/>
          <p:cNvSpPr txBox="1"/>
          <p:nvPr/>
        </p:nvSpPr>
        <p:spPr>
          <a:xfrm>
            <a:off x="7495921" y="6028714"/>
            <a:ext cx="963056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500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yen/month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～</a:t>
            </a:r>
          </a:p>
        </p:txBody>
      </p:sp>
      <p:sp>
        <p:nvSpPr>
          <p:cNvPr id="825" name="TextBox 825"/>
          <p:cNvSpPr txBox="1"/>
          <p:nvPr/>
        </p:nvSpPr>
        <p:spPr>
          <a:xfrm>
            <a:off x="214969" y="6222140"/>
            <a:ext cx="590543" cy="376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92934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  <a:p>
            <a:pPr indent="65570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826" name="TextBox 826"/>
          <p:cNvSpPr txBox="1"/>
          <p:nvPr/>
        </p:nvSpPr>
        <p:spPr>
          <a:xfrm>
            <a:off x="1015839" y="6211882"/>
            <a:ext cx="42128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27" name="TextBox 827"/>
          <p:cNvSpPr txBox="1"/>
          <p:nvPr/>
        </p:nvSpPr>
        <p:spPr>
          <a:xfrm>
            <a:off x="1963308" y="6211882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28" name="TextBox 828"/>
          <p:cNvSpPr txBox="1"/>
          <p:nvPr/>
        </p:nvSpPr>
        <p:spPr>
          <a:xfrm>
            <a:off x="2910775" y="6211882"/>
            <a:ext cx="421284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29" name="TextBox 829"/>
          <p:cNvSpPr txBox="1"/>
          <p:nvPr/>
        </p:nvSpPr>
        <p:spPr>
          <a:xfrm>
            <a:off x="3858243" y="6211882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30" name="TextBox 830"/>
          <p:cNvSpPr txBox="1"/>
          <p:nvPr/>
        </p:nvSpPr>
        <p:spPr>
          <a:xfrm>
            <a:off x="4839652" y="6211882"/>
            <a:ext cx="421285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31" name="TextBox 831"/>
          <p:cNvSpPr txBox="1"/>
          <p:nvPr/>
        </p:nvSpPr>
        <p:spPr>
          <a:xfrm>
            <a:off x="5718955" y="6211882"/>
            <a:ext cx="490272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832" name="TextBox 832"/>
          <p:cNvSpPr txBox="1"/>
          <p:nvPr/>
        </p:nvSpPr>
        <p:spPr>
          <a:xfrm>
            <a:off x="6701895" y="6326481"/>
            <a:ext cx="24786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12/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33" name="TextBox 833"/>
          <p:cNvSpPr txBox="1"/>
          <p:nvPr/>
        </p:nvSpPr>
        <p:spPr>
          <a:xfrm>
            <a:off x="7243589" y="6327595"/>
            <a:ext cx="24786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13/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34" name="TextBox 834"/>
          <p:cNvSpPr txBox="1"/>
          <p:nvPr/>
        </p:nvSpPr>
        <p:spPr>
          <a:xfrm>
            <a:off x="7789945" y="6327595"/>
            <a:ext cx="24786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14/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35" name="TextBox 835"/>
          <p:cNvSpPr txBox="1"/>
          <p:nvPr/>
        </p:nvSpPr>
        <p:spPr>
          <a:xfrm>
            <a:off x="8325863" y="6327595"/>
            <a:ext cx="309543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15/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836" name="TextBox 836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837" name="TextBox 837"/>
          <p:cNvSpPr txBox="1"/>
          <p:nvPr/>
        </p:nvSpPr>
        <p:spPr>
          <a:xfrm>
            <a:off x="4294183" y="6654918"/>
            <a:ext cx="43329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27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838" name="TextBox 838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Freeform 839"> 
				</p:cNvPr>
          <p:cNvSpPr/>
          <p:nvPr/>
        </p:nvSpPr>
        <p:spPr>
          <a:xfrm>
            <a:off x="5133975" y="1028700"/>
            <a:ext cx="3857625" cy="5162550"/>
          </a:xfrm>
          <a:custGeom>
            <a:avLst/>
            <a:gdLst>
              <a:gd name="connsiteX0" fmla="*/ 14287 w 3857625"/>
              <a:gd name="connsiteY0" fmla="*/ 10324 h 5162550"/>
              <a:gd name="connsiteX1" fmla="*/ 3863975 w 3857625"/>
              <a:gd name="connsiteY1" fmla="*/ 10324 h 5162550"/>
              <a:gd name="connsiteX2" fmla="*/ 3863975 w 3857625"/>
              <a:gd name="connsiteY2" fmla="*/ 5166677 h 5162550"/>
              <a:gd name="connsiteX3" fmla="*/ 14287 w 3857625"/>
              <a:gd name="connsiteY3" fmla="*/ 5166677 h 5162550"/>
              <a:gd name="connsiteX4" fmla="*/ 14287 w 3857625"/>
              <a:gd name="connsiteY4" fmla="*/ 10324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25" h="5162550">
                <a:moveTo>
                  <a:pt x="14287" y="10324"/>
                </a:moveTo>
                <a:lnTo>
                  <a:pt x="3863975" y="10324"/>
                </a:lnTo>
                <a:lnTo>
                  <a:pt x="3863975" y="5166677"/>
                </a:lnTo>
                <a:lnTo>
                  <a:pt x="14287" y="5166677"/>
                </a:lnTo>
                <a:lnTo>
                  <a:pt x="14287" y="10324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Freeform 840"> 
				</p:cNvPr>
          <p:cNvSpPr/>
          <p:nvPr/>
        </p:nvSpPr>
        <p:spPr>
          <a:xfrm>
            <a:off x="5133975" y="1028700"/>
            <a:ext cx="3857625" cy="5162550"/>
          </a:xfrm>
          <a:custGeom>
            <a:avLst/>
            <a:gdLst>
              <a:gd name="connsiteX0" fmla="*/ 14287 w 3857625"/>
              <a:gd name="connsiteY0" fmla="*/ 10324 h 5162550"/>
              <a:gd name="connsiteX1" fmla="*/ 3863975 w 3857625"/>
              <a:gd name="connsiteY1" fmla="*/ 10324 h 5162550"/>
              <a:gd name="connsiteX2" fmla="*/ 3863975 w 3857625"/>
              <a:gd name="connsiteY2" fmla="*/ 5166677 h 5162550"/>
              <a:gd name="connsiteX3" fmla="*/ 14287 w 3857625"/>
              <a:gd name="connsiteY3" fmla="*/ 5166677 h 5162550"/>
              <a:gd name="connsiteX4" fmla="*/ 14287 w 3857625"/>
              <a:gd name="connsiteY4" fmla="*/ 10324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25" h="5162550">
                <a:moveTo>
                  <a:pt x="14287" y="10324"/>
                </a:moveTo>
                <a:lnTo>
                  <a:pt x="3863975" y="10324"/>
                </a:lnTo>
                <a:lnTo>
                  <a:pt x="3863975" y="5166677"/>
                </a:lnTo>
                <a:lnTo>
                  <a:pt x="14287" y="5166677"/>
                </a:lnTo>
                <a:lnTo>
                  <a:pt x="14287" y="1032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d7d7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Freeform 841"> 
				</p:cNvPr>
          <p:cNvSpPr/>
          <p:nvPr/>
        </p:nvSpPr>
        <p:spPr>
          <a:xfrm>
            <a:off x="5324475" y="2028825"/>
            <a:ext cx="3562350" cy="2028825"/>
          </a:xfrm>
          <a:custGeom>
            <a:avLst/>
            <a:gdLst>
              <a:gd name="connsiteX0" fmla="*/ 11428 w 3562350"/>
              <a:gd name="connsiteY0" fmla="*/ 222849 h 2028825"/>
              <a:gd name="connsiteX1" fmla="*/ 215670 w 3562350"/>
              <a:gd name="connsiteY1" fmla="*/ 18608 h 2028825"/>
              <a:gd name="connsiteX2" fmla="*/ 3365524 w 3562350"/>
              <a:gd name="connsiteY2" fmla="*/ 18608 h 2028825"/>
              <a:gd name="connsiteX3" fmla="*/ 3569765 w 3562350"/>
              <a:gd name="connsiteY3" fmla="*/ 222849 h 2028825"/>
              <a:gd name="connsiteX4" fmla="*/ 3569765 w 3562350"/>
              <a:gd name="connsiteY4" fmla="*/ 1830606 h 2028825"/>
              <a:gd name="connsiteX5" fmla="*/ 3365524 w 3562350"/>
              <a:gd name="connsiteY5" fmla="*/ 2034847 h 2028825"/>
              <a:gd name="connsiteX6" fmla="*/ 215670 w 3562350"/>
              <a:gd name="connsiteY6" fmla="*/ 2034847 h 2028825"/>
              <a:gd name="connsiteX7" fmla="*/ 11428 w 3562350"/>
              <a:gd name="connsiteY7" fmla="*/ 1830606 h 2028825"/>
              <a:gd name="connsiteX8" fmla="*/ 11428 w 3562350"/>
              <a:gd name="connsiteY8" fmla="*/ 222849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2350" h="2028825">
                <a:moveTo>
                  <a:pt x="11428" y="222849"/>
                </a:moveTo>
                <a:cubicBezTo>
                  <a:pt x="11428" y="110048"/>
                  <a:pt x="102868" y="18608"/>
                  <a:pt x="215670" y="18608"/>
                </a:cubicBezTo>
                <a:lnTo>
                  <a:pt x="3365524" y="18608"/>
                </a:lnTo>
                <a:cubicBezTo>
                  <a:pt x="3478325" y="18608"/>
                  <a:pt x="3569765" y="110048"/>
                  <a:pt x="3569765" y="222849"/>
                </a:cubicBezTo>
                <a:lnTo>
                  <a:pt x="3569765" y="1830606"/>
                </a:lnTo>
                <a:cubicBezTo>
                  <a:pt x="3569765" y="1943407"/>
                  <a:pt x="3478325" y="2034847"/>
                  <a:pt x="3365524" y="2034847"/>
                </a:cubicBezTo>
                <a:lnTo>
                  <a:pt x="215670" y="2034847"/>
                </a:lnTo>
                <a:cubicBezTo>
                  <a:pt x="102868" y="2034847"/>
                  <a:pt x="11428" y="1943407"/>
                  <a:pt x="11428" y="1830606"/>
                </a:cubicBezTo>
                <a:lnTo>
                  <a:pt x="11428" y="222849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31750">
            <a:solidFill>
              <a:srgbClr val="15365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Freeform 842"> 
				</p:cNvPr>
          <p:cNvSpPr/>
          <p:nvPr/>
        </p:nvSpPr>
        <p:spPr>
          <a:xfrm>
            <a:off x="5210175" y="1819275"/>
            <a:ext cx="1800225" cy="295275"/>
          </a:xfrm>
          <a:custGeom>
            <a:avLst/>
            <a:gdLst>
              <a:gd name="connsiteX0" fmla="*/ 9893 w 1800225"/>
              <a:gd name="connsiteY0" fmla="*/ 11836 h 295275"/>
              <a:gd name="connsiteX1" fmla="*/ 1809368 w 1800225"/>
              <a:gd name="connsiteY1" fmla="*/ 11836 h 295275"/>
              <a:gd name="connsiteX2" fmla="*/ 1809368 w 1800225"/>
              <a:gd name="connsiteY2" fmla="*/ 299872 h 295275"/>
              <a:gd name="connsiteX3" fmla="*/ 9893 w 1800225"/>
              <a:gd name="connsiteY3" fmla="*/ 299872 h 295275"/>
              <a:gd name="connsiteX4" fmla="*/ 9893 w 1800225"/>
              <a:gd name="connsiteY4" fmla="*/ 11836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225" h="295275">
                <a:moveTo>
                  <a:pt x="9893" y="11836"/>
                </a:moveTo>
                <a:lnTo>
                  <a:pt x="1809368" y="11836"/>
                </a:lnTo>
                <a:lnTo>
                  <a:pt x="1809368" y="299872"/>
                </a:lnTo>
                <a:lnTo>
                  <a:pt x="9893" y="299872"/>
                </a:lnTo>
                <a:lnTo>
                  <a:pt x="9893" y="1183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31750">
            <a:solidFill>
              <a:srgbClr val="15365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Freeform 843"> 
				</p:cNvPr>
          <p:cNvSpPr/>
          <p:nvPr/>
        </p:nvSpPr>
        <p:spPr>
          <a:xfrm>
            <a:off x="5353050" y="4552950"/>
            <a:ext cx="3562350" cy="1590675"/>
          </a:xfrm>
          <a:custGeom>
            <a:avLst/>
            <a:gdLst>
              <a:gd name="connsiteX0" fmla="*/ 11037 w 3562350"/>
              <a:gd name="connsiteY0" fmla="*/ 174782 h 1590675"/>
              <a:gd name="connsiteX1" fmla="*/ 171527 w 3562350"/>
              <a:gd name="connsiteY1" fmla="*/ 14292 h 1590675"/>
              <a:gd name="connsiteX2" fmla="*/ 3408885 w 3562350"/>
              <a:gd name="connsiteY2" fmla="*/ 14292 h 1590675"/>
              <a:gd name="connsiteX3" fmla="*/ 3569374 w 3562350"/>
              <a:gd name="connsiteY3" fmla="*/ 174782 h 1590675"/>
              <a:gd name="connsiteX4" fmla="*/ 3569374 w 3562350"/>
              <a:gd name="connsiteY4" fmla="*/ 1438140 h 1590675"/>
              <a:gd name="connsiteX5" fmla="*/ 3408885 w 3562350"/>
              <a:gd name="connsiteY5" fmla="*/ 1598630 h 1590675"/>
              <a:gd name="connsiteX6" fmla="*/ 171527 w 3562350"/>
              <a:gd name="connsiteY6" fmla="*/ 1598630 h 1590675"/>
              <a:gd name="connsiteX7" fmla="*/ 11037 w 3562350"/>
              <a:gd name="connsiteY7" fmla="*/ 1438140 h 1590675"/>
              <a:gd name="connsiteX8" fmla="*/ 11037 w 3562350"/>
              <a:gd name="connsiteY8" fmla="*/ 174782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2350" h="1590675">
                <a:moveTo>
                  <a:pt x="11037" y="174782"/>
                </a:moveTo>
                <a:cubicBezTo>
                  <a:pt x="11037" y="86149"/>
                  <a:pt x="82894" y="14292"/>
                  <a:pt x="171527" y="14292"/>
                </a:cubicBezTo>
                <a:lnTo>
                  <a:pt x="3408885" y="14292"/>
                </a:lnTo>
                <a:cubicBezTo>
                  <a:pt x="3497518" y="14292"/>
                  <a:pt x="3569374" y="86149"/>
                  <a:pt x="3569374" y="174782"/>
                </a:cubicBezTo>
                <a:lnTo>
                  <a:pt x="3569374" y="1438140"/>
                </a:lnTo>
                <a:cubicBezTo>
                  <a:pt x="3569374" y="1526786"/>
                  <a:pt x="3497518" y="1598630"/>
                  <a:pt x="3408885" y="1598630"/>
                </a:cubicBezTo>
                <a:lnTo>
                  <a:pt x="171527" y="1598630"/>
                </a:lnTo>
                <a:cubicBezTo>
                  <a:pt x="82894" y="1598630"/>
                  <a:pt x="11037" y="1526786"/>
                  <a:pt x="11037" y="1438140"/>
                </a:cubicBezTo>
                <a:lnTo>
                  <a:pt x="11037" y="17478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31750">
            <a:solidFill>
              <a:srgbClr val="15365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Freeform 844"> 
				</p:cNvPr>
          <p:cNvSpPr/>
          <p:nvPr/>
        </p:nvSpPr>
        <p:spPr>
          <a:xfrm>
            <a:off x="238125" y="1038225"/>
            <a:ext cx="9525" cy="5153025"/>
          </a:xfrm>
          <a:custGeom>
            <a:avLst/>
            <a:gdLst>
              <a:gd name="connsiteX0" fmla="*/ 10055 w 9525"/>
              <a:gd name="connsiteY0" fmla="*/ 5156920 h 5153025"/>
              <a:gd name="connsiteX1" fmla="*/ 10055 w 9525"/>
              <a:gd name="connsiteY1" fmla="*/ 13368 h 51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153025">
                <a:moveTo>
                  <a:pt x="10055" y="5156920"/>
                </a:moveTo>
                <a:lnTo>
                  <a:pt x="10055" y="13368"/>
                </a:lnTo>
              </a:path>
            </a:pathLst>
          </a:custGeom>
          <a:ln w="12700">
            <a:solidFill>
              <a:srgbClr val="7d7d7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Freeform 845"> 
				</p:cNvPr>
          <p:cNvSpPr/>
          <p:nvPr/>
        </p:nvSpPr>
        <p:spPr>
          <a:xfrm>
            <a:off x="190500" y="1038225"/>
            <a:ext cx="95250" cy="85725"/>
          </a:xfrm>
          <a:custGeom>
            <a:avLst/>
            <a:gdLst>
              <a:gd name="connsiteX0" fmla="*/ 102135 w 95250"/>
              <a:gd name="connsiteY0" fmla="*/ 89564 h 85725"/>
              <a:gd name="connsiteX1" fmla="*/ 57685 w 95250"/>
              <a:gd name="connsiteY1" fmla="*/ 13364 h 85725"/>
              <a:gd name="connsiteX2" fmla="*/ 13235 w 95250"/>
              <a:gd name="connsiteY2" fmla="*/ 89564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85725">
                <a:moveTo>
                  <a:pt x="102135" y="89564"/>
                </a:moveTo>
                <a:lnTo>
                  <a:pt x="57685" y="13364"/>
                </a:lnTo>
                <a:lnTo>
                  <a:pt x="13235" y="89564"/>
                </a:lnTo>
              </a:path>
            </a:pathLst>
          </a:custGeom>
          <a:ln w="12700">
            <a:solidFill>
              <a:srgbClr val="7d7d7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Freeform 846"> 
				</p:cNvPr>
          <p:cNvSpPr/>
          <p:nvPr/>
        </p:nvSpPr>
        <p:spPr>
          <a:xfrm>
            <a:off x="238125" y="6181725"/>
            <a:ext cx="4657725" cy="9525"/>
          </a:xfrm>
          <a:custGeom>
            <a:avLst/>
            <a:gdLst>
              <a:gd name="connsiteX0" fmla="*/ 13394 w 4657725"/>
              <a:gd name="connsiteY0" fmla="*/ 13420 h 9525"/>
              <a:gd name="connsiteX1" fmla="*/ 4662090 w 4657725"/>
              <a:gd name="connsiteY1" fmla="*/ 1364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57725" h="9525">
                <a:moveTo>
                  <a:pt x="13394" y="13420"/>
                </a:moveTo>
                <a:lnTo>
                  <a:pt x="4662090" y="13648"/>
                </a:lnTo>
              </a:path>
            </a:pathLst>
          </a:custGeom>
          <a:ln w="12700">
            <a:solidFill>
              <a:srgbClr val="7d7d7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Freeform 847"> 
				</p:cNvPr>
          <p:cNvSpPr/>
          <p:nvPr/>
        </p:nvSpPr>
        <p:spPr>
          <a:xfrm>
            <a:off x="4810125" y="6134100"/>
            <a:ext cx="85725" cy="104775"/>
          </a:xfrm>
          <a:custGeom>
            <a:avLst/>
            <a:gdLst>
              <a:gd name="connsiteX0" fmla="*/ 13898 w 85725"/>
              <a:gd name="connsiteY0" fmla="*/ 16809 h 104775"/>
              <a:gd name="connsiteX1" fmla="*/ 90099 w 85725"/>
              <a:gd name="connsiteY1" fmla="*/ 61273 h 104775"/>
              <a:gd name="connsiteX2" fmla="*/ 13885 w 85725"/>
              <a:gd name="connsiteY2" fmla="*/ 105709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" h="104775">
                <a:moveTo>
                  <a:pt x="13898" y="16809"/>
                </a:moveTo>
                <a:lnTo>
                  <a:pt x="90099" y="61273"/>
                </a:lnTo>
                <a:lnTo>
                  <a:pt x="13885" y="105709"/>
                </a:lnTo>
              </a:path>
            </a:pathLst>
          </a:custGeom>
          <a:ln w="12700">
            <a:solidFill>
              <a:srgbClr val="7d7d7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Freeform 848"> 
				</p:cNvPr>
          <p:cNvSpPr/>
          <p:nvPr/>
        </p:nvSpPr>
        <p:spPr>
          <a:xfrm>
            <a:off x="5810250" y="2305050"/>
            <a:ext cx="419100" cy="161925"/>
          </a:xfrm>
          <a:custGeom>
            <a:avLst/>
            <a:gdLst>
              <a:gd name="connsiteX0" fmla="*/ 26342 w 419100"/>
              <a:gd name="connsiteY0" fmla="*/ 153590 h 161925"/>
              <a:gd name="connsiteX1" fmla="*/ 309031 w 419100"/>
              <a:gd name="connsiteY1" fmla="*/ 24545 h 161925"/>
              <a:gd name="connsiteX2" fmla="*/ 418455 w 419100"/>
              <a:gd name="connsiteY2" fmla="*/ 70633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161925">
                <a:moveTo>
                  <a:pt x="26342" y="153590"/>
                </a:moveTo>
                <a:cubicBezTo>
                  <a:pt x="135004" y="95982"/>
                  <a:pt x="243677" y="38362"/>
                  <a:pt x="309031" y="24545"/>
                </a:cubicBezTo>
                <a:cubicBezTo>
                  <a:pt x="374385" y="10715"/>
                  <a:pt x="396420" y="40674"/>
                  <a:pt x="418455" y="70633"/>
                </a:cubicBezTo>
              </a:path>
            </a:pathLst>
          </a:custGeom>
          <a:ln w="28575">
            <a:solidFill>
              <a:srgbClr val="3f3f3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Freeform 849"> 
				</p:cNvPr>
          <p:cNvSpPr/>
          <p:nvPr/>
        </p:nvSpPr>
        <p:spPr>
          <a:xfrm>
            <a:off x="5238750" y="4333875"/>
            <a:ext cx="1809750" cy="304800"/>
          </a:xfrm>
          <a:custGeom>
            <a:avLst/>
            <a:gdLst>
              <a:gd name="connsiteX0" fmla="*/ 12636 w 1809750"/>
              <a:gd name="connsiteY0" fmla="*/ 17513 h 304800"/>
              <a:gd name="connsiteX1" fmla="*/ 1812111 w 1809750"/>
              <a:gd name="connsiteY1" fmla="*/ 17513 h 304800"/>
              <a:gd name="connsiteX2" fmla="*/ 1812111 w 1809750"/>
              <a:gd name="connsiteY2" fmla="*/ 305549 h 304800"/>
              <a:gd name="connsiteX3" fmla="*/ 12636 w 1809750"/>
              <a:gd name="connsiteY3" fmla="*/ 305549 h 304800"/>
              <a:gd name="connsiteX4" fmla="*/ 12636 w 1809750"/>
              <a:gd name="connsiteY4" fmla="*/ 17513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304800">
                <a:moveTo>
                  <a:pt x="12636" y="17513"/>
                </a:moveTo>
                <a:lnTo>
                  <a:pt x="1812111" y="17513"/>
                </a:lnTo>
                <a:lnTo>
                  <a:pt x="1812111" y="305549"/>
                </a:lnTo>
                <a:lnTo>
                  <a:pt x="12636" y="305549"/>
                </a:lnTo>
                <a:lnTo>
                  <a:pt x="12636" y="17513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31750">
            <a:solidFill>
              <a:srgbClr val="15365d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Freeform 850"> 
				</p:cNvPr>
          <p:cNvSpPr/>
          <p:nvPr/>
        </p:nvSpPr>
        <p:spPr>
          <a:xfrm>
            <a:off x="419100" y="5286375"/>
            <a:ext cx="4181475" cy="790575"/>
          </a:xfrm>
          <a:custGeom>
            <a:avLst/>
            <a:gdLst>
              <a:gd name="connsiteX0" fmla="*/ 14084 w 4181475"/>
              <a:gd name="connsiteY0" fmla="*/ 10211 h 790575"/>
              <a:gd name="connsiteX1" fmla="*/ 4190543 w 4181475"/>
              <a:gd name="connsiteY1" fmla="*/ 10211 h 790575"/>
              <a:gd name="connsiteX2" fmla="*/ 4190543 w 4181475"/>
              <a:gd name="connsiteY2" fmla="*/ 795045 h 790575"/>
              <a:gd name="connsiteX3" fmla="*/ 14084 w 4181475"/>
              <a:gd name="connsiteY3" fmla="*/ 795045 h 790575"/>
              <a:gd name="connsiteX4" fmla="*/ 14084 w 4181475"/>
              <a:gd name="connsiteY4" fmla="*/ 10211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1475" h="790575">
                <a:moveTo>
                  <a:pt x="14084" y="10211"/>
                </a:moveTo>
                <a:lnTo>
                  <a:pt x="4190543" y="10211"/>
                </a:lnTo>
                <a:lnTo>
                  <a:pt x="4190543" y="795045"/>
                </a:lnTo>
                <a:lnTo>
                  <a:pt x="14084" y="795045"/>
                </a:lnTo>
                <a:lnTo>
                  <a:pt x="14084" y="1021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Freeform 851"> 
				</p:cNvPr>
          <p:cNvSpPr/>
          <p:nvPr/>
        </p:nvSpPr>
        <p:spPr>
          <a:xfrm>
            <a:off x="561975" y="1381125"/>
            <a:ext cx="4171950" cy="2647950"/>
          </a:xfrm>
          <a:custGeom>
            <a:avLst/>
            <a:gdLst>
              <a:gd name="connsiteX0" fmla="*/ 21336 w 4171950"/>
              <a:gd name="connsiteY0" fmla="*/ 2644140 h 2647950"/>
              <a:gd name="connsiteX1" fmla="*/ 851154 w 4171950"/>
              <a:gd name="connsiteY1" fmla="*/ 2059686 h 2647950"/>
              <a:gd name="connsiteX2" fmla="*/ 1680972 w 4171950"/>
              <a:gd name="connsiteY2" fmla="*/ 1378458 h 2647950"/>
              <a:gd name="connsiteX3" fmla="*/ 2511552 w 4171950"/>
              <a:gd name="connsiteY3" fmla="*/ 897636 h 2647950"/>
              <a:gd name="connsiteX4" fmla="*/ 3341370 w 4171950"/>
              <a:gd name="connsiteY4" fmla="*/ 481584 h 2647950"/>
              <a:gd name="connsiteX5" fmla="*/ 4171188 w 4171950"/>
              <a:gd name="connsiteY5" fmla="*/ 25146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50" h="2647950">
                <a:moveTo>
                  <a:pt x="21336" y="2644140"/>
                </a:moveTo>
                <a:lnTo>
                  <a:pt x="851154" y="2059686"/>
                </a:lnTo>
                <a:lnTo>
                  <a:pt x="1680972" y="1378458"/>
                </a:lnTo>
                <a:lnTo>
                  <a:pt x="2511552" y="897636"/>
                </a:lnTo>
                <a:lnTo>
                  <a:pt x="3341370" y="481584"/>
                </a:lnTo>
                <a:lnTo>
                  <a:pt x="4171188" y="25146"/>
                </a:lnTo>
              </a:path>
            </a:pathLst>
          </a:custGeom>
          <a:ln w="28194">
            <a:solidFill>
              <a:srgbClr val="62def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Freeform 852"> 
				</p:cNvPr>
          <p:cNvSpPr/>
          <p:nvPr/>
        </p:nvSpPr>
        <p:spPr>
          <a:xfrm>
            <a:off x="523875" y="3962400"/>
            <a:ext cx="95250" cy="104775"/>
          </a:xfrm>
          <a:custGeom>
            <a:avLst/>
            <a:gdLst>
              <a:gd name="connsiteX0" fmla="*/ 14909 w 95250"/>
              <a:gd name="connsiteY0" fmla="*/ 18351 h 104775"/>
              <a:gd name="connsiteX1" fmla="*/ 104063 w 95250"/>
              <a:gd name="connsiteY1" fmla="*/ 18351 h 104775"/>
              <a:gd name="connsiteX2" fmla="*/ 104063 w 95250"/>
              <a:gd name="connsiteY2" fmla="*/ 107505 h 104775"/>
              <a:gd name="connsiteX3" fmla="*/ 14909 w 95250"/>
              <a:gd name="connsiteY3" fmla="*/ 107505 h 104775"/>
              <a:gd name="connsiteX4" fmla="*/ 14909 w 95250"/>
              <a:gd name="connsiteY4" fmla="*/ 1835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4775">
                <a:moveTo>
                  <a:pt x="14909" y="18351"/>
                </a:moveTo>
                <a:lnTo>
                  <a:pt x="104063" y="18351"/>
                </a:lnTo>
                <a:lnTo>
                  <a:pt x="104063" y="107505"/>
                </a:lnTo>
                <a:lnTo>
                  <a:pt x="14909" y="107505"/>
                </a:lnTo>
                <a:lnTo>
                  <a:pt x="14909" y="18351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Freeform 853"> 
				</p:cNvPr>
          <p:cNvSpPr/>
          <p:nvPr/>
        </p:nvSpPr>
        <p:spPr>
          <a:xfrm>
            <a:off x="523875" y="3962400"/>
            <a:ext cx="95250" cy="104775"/>
          </a:xfrm>
          <a:custGeom>
            <a:avLst/>
            <a:gdLst>
              <a:gd name="connsiteX0" fmla="*/ 14909 w 95250"/>
              <a:gd name="connsiteY0" fmla="*/ 18351 h 104775"/>
              <a:gd name="connsiteX1" fmla="*/ 104063 w 95250"/>
              <a:gd name="connsiteY1" fmla="*/ 18351 h 104775"/>
              <a:gd name="connsiteX2" fmla="*/ 104063 w 95250"/>
              <a:gd name="connsiteY2" fmla="*/ 107505 h 104775"/>
              <a:gd name="connsiteX3" fmla="*/ 14909 w 95250"/>
              <a:gd name="connsiteY3" fmla="*/ 107505 h 104775"/>
              <a:gd name="connsiteX4" fmla="*/ 14909 w 95250"/>
              <a:gd name="connsiteY4" fmla="*/ 18351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4775">
                <a:moveTo>
                  <a:pt x="14909" y="18351"/>
                </a:moveTo>
                <a:lnTo>
                  <a:pt x="104063" y="18351"/>
                </a:lnTo>
                <a:lnTo>
                  <a:pt x="104063" y="107505"/>
                </a:lnTo>
                <a:lnTo>
                  <a:pt x="14909" y="107505"/>
                </a:lnTo>
                <a:lnTo>
                  <a:pt x="14909" y="183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Freeform 854"> 
				</p:cNvPr>
          <p:cNvSpPr/>
          <p:nvPr/>
        </p:nvSpPr>
        <p:spPr>
          <a:xfrm>
            <a:off x="1352550" y="3381375"/>
            <a:ext cx="104775" cy="95250"/>
          </a:xfrm>
          <a:custGeom>
            <a:avLst/>
            <a:gdLst>
              <a:gd name="connsiteX0" fmla="*/ 16052 w 104775"/>
              <a:gd name="connsiteY0" fmla="*/ 14922 h 95250"/>
              <a:gd name="connsiteX1" fmla="*/ 105206 w 104775"/>
              <a:gd name="connsiteY1" fmla="*/ 14922 h 95250"/>
              <a:gd name="connsiteX2" fmla="*/ 105206 w 104775"/>
              <a:gd name="connsiteY2" fmla="*/ 104076 h 95250"/>
              <a:gd name="connsiteX3" fmla="*/ 16052 w 104775"/>
              <a:gd name="connsiteY3" fmla="*/ 104076 h 95250"/>
              <a:gd name="connsiteX4" fmla="*/ 16052 w 104775"/>
              <a:gd name="connsiteY4" fmla="*/ 14922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95250">
                <a:moveTo>
                  <a:pt x="16052" y="14922"/>
                </a:moveTo>
                <a:lnTo>
                  <a:pt x="105206" y="14922"/>
                </a:lnTo>
                <a:lnTo>
                  <a:pt x="105206" y="104076"/>
                </a:lnTo>
                <a:lnTo>
                  <a:pt x="16052" y="104076"/>
                </a:lnTo>
                <a:lnTo>
                  <a:pt x="16052" y="14922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Freeform 855"> 
				</p:cNvPr>
          <p:cNvSpPr/>
          <p:nvPr/>
        </p:nvSpPr>
        <p:spPr>
          <a:xfrm>
            <a:off x="2181225" y="2705100"/>
            <a:ext cx="104775" cy="95250"/>
          </a:xfrm>
          <a:custGeom>
            <a:avLst/>
            <a:gdLst>
              <a:gd name="connsiteX0" fmla="*/ 17195 w 104775"/>
              <a:gd name="connsiteY0" fmla="*/ 9969 h 95250"/>
              <a:gd name="connsiteX1" fmla="*/ 106349 w 104775"/>
              <a:gd name="connsiteY1" fmla="*/ 9969 h 95250"/>
              <a:gd name="connsiteX2" fmla="*/ 106349 w 104775"/>
              <a:gd name="connsiteY2" fmla="*/ 99123 h 95250"/>
              <a:gd name="connsiteX3" fmla="*/ 17195 w 104775"/>
              <a:gd name="connsiteY3" fmla="*/ 99123 h 95250"/>
              <a:gd name="connsiteX4" fmla="*/ 17195 w 104775"/>
              <a:gd name="connsiteY4" fmla="*/ 9969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95250">
                <a:moveTo>
                  <a:pt x="17195" y="9969"/>
                </a:moveTo>
                <a:lnTo>
                  <a:pt x="106349" y="9969"/>
                </a:lnTo>
                <a:lnTo>
                  <a:pt x="106349" y="99123"/>
                </a:lnTo>
                <a:lnTo>
                  <a:pt x="17195" y="99123"/>
                </a:lnTo>
                <a:lnTo>
                  <a:pt x="17195" y="9969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Freeform 856"> 
				</p:cNvPr>
          <p:cNvSpPr/>
          <p:nvPr/>
        </p:nvSpPr>
        <p:spPr>
          <a:xfrm>
            <a:off x="3019425" y="2219325"/>
            <a:ext cx="95250" cy="95250"/>
          </a:xfrm>
          <a:custGeom>
            <a:avLst/>
            <a:gdLst>
              <a:gd name="connsiteX0" fmla="*/ 9575 w 95250"/>
              <a:gd name="connsiteY0" fmla="*/ 14922 h 95250"/>
              <a:gd name="connsiteX1" fmla="*/ 98730 w 95250"/>
              <a:gd name="connsiteY1" fmla="*/ 14922 h 95250"/>
              <a:gd name="connsiteX2" fmla="*/ 98730 w 95250"/>
              <a:gd name="connsiteY2" fmla="*/ 104076 h 95250"/>
              <a:gd name="connsiteX3" fmla="*/ 9575 w 95250"/>
              <a:gd name="connsiteY3" fmla="*/ 104076 h 95250"/>
              <a:gd name="connsiteX4" fmla="*/ 9575 w 95250"/>
              <a:gd name="connsiteY4" fmla="*/ 14922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75" y="14922"/>
                </a:moveTo>
                <a:lnTo>
                  <a:pt x="98730" y="14922"/>
                </a:lnTo>
                <a:lnTo>
                  <a:pt x="98730" y="104076"/>
                </a:lnTo>
                <a:lnTo>
                  <a:pt x="9575" y="104076"/>
                </a:lnTo>
                <a:lnTo>
                  <a:pt x="9575" y="14922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Freeform 857"> 
				</p:cNvPr>
          <p:cNvSpPr/>
          <p:nvPr/>
        </p:nvSpPr>
        <p:spPr>
          <a:xfrm>
            <a:off x="3848100" y="1800225"/>
            <a:ext cx="95250" cy="104775"/>
          </a:xfrm>
          <a:custGeom>
            <a:avLst/>
            <a:gdLst>
              <a:gd name="connsiteX0" fmla="*/ 10718 w 95250"/>
              <a:gd name="connsiteY0" fmla="*/ 17970 h 104775"/>
              <a:gd name="connsiteX1" fmla="*/ 99872 w 95250"/>
              <a:gd name="connsiteY1" fmla="*/ 17970 h 104775"/>
              <a:gd name="connsiteX2" fmla="*/ 99872 w 95250"/>
              <a:gd name="connsiteY2" fmla="*/ 107124 h 104775"/>
              <a:gd name="connsiteX3" fmla="*/ 10718 w 95250"/>
              <a:gd name="connsiteY3" fmla="*/ 107124 h 104775"/>
              <a:gd name="connsiteX4" fmla="*/ 10718 w 95250"/>
              <a:gd name="connsiteY4" fmla="*/ 1797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4775">
                <a:moveTo>
                  <a:pt x="10718" y="17970"/>
                </a:moveTo>
                <a:lnTo>
                  <a:pt x="99872" y="17970"/>
                </a:lnTo>
                <a:lnTo>
                  <a:pt x="99872" y="107124"/>
                </a:lnTo>
                <a:lnTo>
                  <a:pt x="10718" y="107124"/>
                </a:lnTo>
                <a:lnTo>
                  <a:pt x="10718" y="17970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Freeform 858"> 
				</p:cNvPr>
          <p:cNvSpPr/>
          <p:nvPr/>
        </p:nvSpPr>
        <p:spPr>
          <a:xfrm>
            <a:off x="4676775" y="1343025"/>
            <a:ext cx="95250" cy="104775"/>
          </a:xfrm>
          <a:custGeom>
            <a:avLst/>
            <a:gdLst>
              <a:gd name="connsiteX0" fmla="*/ 11861 w 95250"/>
              <a:gd name="connsiteY0" fmla="*/ 18732 h 104775"/>
              <a:gd name="connsiteX1" fmla="*/ 101015 w 95250"/>
              <a:gd name="connsiteY1" fmla="*/ 18732 h 104775"/>
              <a:gd name="connsiteX2" fmla="*/ 101015 w 95250"/>
              <a:gd name="connsiteY2" fmla="*/ 107886 h 104775"/>
              <a:gd name="connsiteX3" fmla="*/ 11861 w 95250"/>
              <a:gd name="connsiteY3" fmla="*/ 107886 h 104775"/>
              <a:gd name="connsiteX4" fmla="*/ 11861 w 95250"/>
              <a:gd name="connsiteY4" fmla="*/ 1873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4775">
                <a:moveTo>
                  <a:pt x="11861" y="18732"/>
                </a:moveTo>
                <a:lnTo>
                  <a:pt x="101015" y="18732"/>
                </a:lnTo>
                <a:lnTo>
                  <a:pt x="101015" y="107886"/>
                </a:lnTo>
                <a:lnTo>
                  <a:pt x="11861" y="107886"/>
                </a:lnTo>
                <a:lnTo>
                  <a:pt x="11861" y="18732"/>
                </a:lnTo>
                <a:close/>
              </a:path>
            </a:pathLst>
          </a:custGeom>
          <a:solidFill>
            <a:srgbClr val="62def0">
              <a:alpha val="10000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Freeform 859"> 
				</p:cNvPr>
          <p:cNvSpPr/>
          <p:nvPr/>
        </p:nvSpPr>
        <p:spPr>
          <a:xfrm>
            <a:off x="561975" y="2466975"/>
            <a:ext cx="4171950" cy="1781175"/>
          </a:xfrm>
          <a:custGeom>
            <a:avLst/>
            <a:gdLst>
              <a:gd name="connsiteX0" fmla="*/ 21336 w 4171950"/>
              <a:gd name="connsiteY0" fmla="*/ 1774697 h 1781175"/>
              <a:gd name="connsiteX1" fmla="*/ 851154 w 4171950"/>
              <a:gd name="connsiteY1" fmla="*/ 1454658 h 1781175"/>
              <a:gd name="connsiteX2" fmla="*/ 1680972 w 4171950"/>
              <a:gd name="connsiteY2" fmla="*/ 981456 h 1781175"/>
              <a:gd name="connsiteX3" fmla="*/ 2511552 w 4171950"/>
              <a:gd name="connsiteY3" fmla="*/ 621030 h 1781175"/>
              <a:gd name="connsiteX4" fmla="*/ 3341370 w 4171950"/>
              <a:gd name="connsiteY4" fmla="*/ 324612 h 1781175"/>
              <a:gd name="connsiteX5" fmla="*/ 4171188 w 4171950"/>
              <a:gd name="connsiteY5" fmla="*/ 20573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50" h="1781175">
                <a:moveTo>
                  <a:pt x="21336" y="1774697"/>
                </a:moveTo>
                <a:lnTo>
                  <a:pt x="851154" y="1454658"/>
                </a:lnTo>
                <a:lnTo>
                  <a:pt x="1680972" y="981456"/>
                </a:lnTo>
                <a:lnTo>
                  <a:pt x="2511552" y="621030"/>
                </a:lnTo>
                <a:lnTo>
                  <a:pt x="3341370" y="324612"/>
                </a:lnTo>
                <a:lnTo>
                  <a:pt x="4171188" y="20573"/>
                </a:lnTo>
              </a:path>
            </a:pathLst>
          </a:custGeom>
          <a:ln w="28194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Freeform 860"> 
				</p:cNvPr>
          <p:cNvSpPr/>
          <p:nvPr/>
        </p:nvSpPr>
        <p:spPr>
          <a:xfrm>
            <a:off x="523875" y="4181475"/>
            <a:ext cx="95250" cy="104775"/>
          </a:xfrm>
          <a:custGeom>
            <a:avLst/>
            <a:gdLst>
              <a:gd name="connsiteX0" fmla="*/ 14909 w 95250"/>
              <a:gd name="connsiteY0" fmla="*/ 15684 h 104775"/>
              <a:gd name="connsiteX1" fmla="*/ 104063 w 95250"/>
              <a:gd name="connsiteY1" fmla="*/ 15684 h 104775"/>
              <a:gd name="connsiteX2" fmla="*/ 104063 w 95250"/>
              <a:gd name="connsiteY2" fmla="*/ 104838 h 104775"/>
              <a:gd name="connsiteX3" fmla="*/ 14909 w 95250"/>
              <a:gd name="connsiteY3" fmla="*/ 104838 h 104775"/>
              <a:gd name="connsiteX4" fmla="*/ 14909 w 95250"/>
              <a:gd name="connsiteY4" fmla="*/ 15684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4775">
                <a:moveTo>
                  <a:pt x="14909" y="15684"/>
                </a:moveTo>
                <a:lnTo>
                  <a:pt x="104063" y="15684"/>
                </a:lnTo>
                <a:lnTo>
                  <a:pt x="104063" y="104838"/>
                </a:lnTo>
                <a:lnTo>
                  <a:pt x="14909" y="104838"/>
                </a:lnTo>
                <a:lnTo>
                  <a:pt x="14909" y="15684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Freeform 861"> 
				</p:cNvPr>
          <p:cNvSpPr/>
          <p:nvPr/>
        </p:nvSpPr>
        <p:spPr>
          <a:xfrm>
            <a:off x="1352550" y="3867150"/>
            <a:ext cx="104775" cy="95250"/>
          </a:xfrm>
          <a:custGeom>
            <a:avLst/>
            <a:gdLst>
              <a:gd name="connsiteX0" fmla="*/ 16052 w 104775"/>
              <a:gd name="connsiteY0" fmla="*/ 9969 h 95250"/>
              <a:gd name="connsiteX1" fmla="*/ 105206 w 104775"/>
              <a:gd name="connsiteY1" fmla="*/ 9969 h 95250"/>
              <a:gd name="connsiteX2" fmla="*/ 105206 w 104775"/>
              <a:gd name="connsiteY2" fmla="*/ 99123 h 95250"/>
              <a:gd name="connsiteX3" fmla="*/ 16052 w 104775"/>
              <a:gd name="connsiteY3" fmla="*/ 99123 h 95250"/>
              <a:gd name="connsiteX4" fmla="*/ 16052 w 104775"/>
              <a:gd name="connsiteY4" fmla="*/ 9969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95250">
                <a:moveTo>
                  <a:pt x="16052" y="9969"/>
                </a:moveTo>
                <a:lnTo>
                  <a:pt x="105206" y="9969"/>
                </a:lnTo>
                <a:lnTo>
                  <a:pt x="105206" y="99123"/>
                </a:lnTo>
                <a:lnTo>
                  <a:pt x="16052" y="99123"/>
                </a:lnTo>
                <a:lnTo>
                  <a:pt x="16052" y="9969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Freeform 862"> 
				</p:cNvPr>
          <p:cNvSpPr/>
          <p:nvPr/>
        </p:nvSpPr>
        <p:spPr>
          <a:xfrm>
            <a:off x="2181225" y="3390900"/>
            <a:ext cx="104775" cy="95250"/>
          </a:xfrm>
          <a:custGeom>
            <a:avLst/>
            <a:gdLst>
              <a:gd name="connsiteX0" fmla="*/ 17195 w 104775"/>
              <a:gd name="connsiteY0" fmla="*/ 13017 h 95250"/>
              <a:gd name="connsiteX1" fmla="*/ 106349 w 104775"/>
              <a:gd name="connsiteY1" fmla="*/ 13017 h 95250"/>
              <a:gd name="connsiteX2" fmla="*/ 106349 w 104775"/>
              <a:gd name="connsiteY2" fmla="*/ 102171 h 95250"/>
              <a:gd name="connsiteX3" fmla="*/ 17195 w 104775"/>
              <a:gd name="connsiteY3" fmla="*/ 102171 h 95250"/>
              <a:gd name="connsiteX4" fmla="*/ 17195 w 104775"/>
              <a:gd name="connsiteY4" fmla="*/ 13017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95250">
                <a:moveTo>
                  <a:pt x="17195" y="13017"/>
                </a:moveTo>
                <a:lnTo>
                  <a:pt x="106349" y="13017"/>
                </a:lnTo>
                <a:lnTo>
                  <a:pt x="106349" y="102171"/>
                </a:lnTo>
                <a:lnTo>
                  <a:pt x="17195" y="102171"/>
                </a:lnTo>
                <a:lnTo>
                  <a:pt x="17195" y="13017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 863"> 
				</p:cNvPr>
          <p:cNvSpPr/>
          <p:nvPr/>
        </p:nvSpPr>
        <p:spPr>
          <a:xfrm>
            <a:off x="3019425" y="3028950"/>
            <a:ext cx="95250" cy="95250"/>
          </a:xfrm>
          <a:custGeom>
            <a:avLst/>
            <a:gdLst>
              <a:gd name="connsiteX0" fmla="*/ 9575 w 95250"/>
              <a:gd name="connsiteY0" fmla="*/ 14541 h 95250"/>
              <a:gd name="connsiteX1" fmla="*/ 98730 w 95250"/>
              <a:gd name="connsiteY1" fmla="*/ 14541 h 95250"/>
              <a:gd name="connsiteX2" fmla="*/ 98730 w 95250"/>
              <a:gd name="connsiteY2" fmla="*/ 103695 h 95250"/>
              <a:gd name="connsiteX3" fmla="*/ 9575 w 95250"/>
              <a:gd name="connsiteY3" fmla="*/ 103695 h 95250"/>
              <a:gd name="connsiteX4" fmla="*/ 9575 w 95250"/>
              <a:gd name="connsiteY4" fmla="*/ 14541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9575" y="14541"/>
                </a:moveTo>
                <a:lnTo>
                  <a:pt x="98730" y="14541"/>
                </a:lnTo>
                <a:lnTo>
                  <a:pt x="98730" y="103695"/>
                </a:lnTo>
                <a:lnTo>
                  <a:pt x="9575" y="103695"/>
                </a:lnTo>
                <a:lnTo>
                  <a:pt x="9575" y="14541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4"> 
				</p:cNvPr>
          <p:cNvSpPr/>
          <p:nvPr/>
        </p:nvSpPr>
        <p:spPr>
          <a:xfrm>
            <a:off x="3848100" y="2733675"/>
            <a:ext cx="95250" cy="95250"/>
          </a:xfrm>
          <a:custGeom>
            <a:avLst/>
            <a:gdLst>
              <a:gd name="connsiteX0" fmla="*/ 10718 w 95250"/>
              <a:gd name="connsiteY0" fmla="*/ 13398 h 95250"/>
              <a:gd name="connsiteX1" fmla="*/ 99872 w 95250"/>
              <a:gd name="connsiteY1" fmla="*/ 13398 h 95250"/>
              <a:gd name="connsiteX2" fmla="*/ 99872 w 95250"/>
              <a:gd name="connsiteY2" fmla="*/ 102552 h 95250"/>
              <a:gd name="connsiteX3" fmla="*/ 10718 w 95250"/>
              <a:gd name="connsiteY3" fmla="*/ 102552 h 95250"/>
              <a:gd name="connsiteX4" fmla="*/ 10718 w 95250"/>
              <a:gd name="connsiteY4" fmla="*/ 13398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0718" y="13398"/>
                </a:moveTo>
                <a:lnTo>
                  <a:pt x="99872" y="13398"/>
                </a:lnTo>
                <a:lnTo>
                  <a:pt x="99872" y="102552"/>
                </a:lnTo>
                <a:lnTo>
                  <a:pt x="10718" y="102552"/>
                </a:lnTo>
                <a:lnTo>
                  <a:pt x="10718" y="13398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Freeform 865"> 
				</p:cNvPr>
          <p:cNvSpPr/>
          <p:nvPr/>
        </p:nvSpPr>
        <p:spPr>
          <a:xfrm>
            <a:off x="4676775" y="2428875"/>
            <a:ext cx="95250" cy="95250"/>
          </a:xfrm>
          <a:custGeom>
            <a:avLst/>
            <a:gdLst>
              <a:gd name="connsiteX0" fmla="*/ 11861 w 95250"/>
              <a:gd name="connsiteY0" fmla="*/ 14160 h 95250"/>
              <a:gd name="connsiteX1" fmla="*/ 101015 w 95250"/>
              <a:gd name="connsiteY1" fmla="*/ 14160 h 95250"/>
              <a:gd name="connsiteX2" fmla="*/ 101015 w 95250"/>
              <a:gd name="connsiteY2" fmla="*/ 103314 h 95250"/>
              <a:gd name="connsiteX3" fmla="*/ 11861 w 95250"/>
              <a:gd name="connsiteY3" fmla="*/ 103314 h 95250"/>
              <a:gd name="connsiteX4" fmla="*/ 11861 w 95250"/>
              <a:gd name="connsiteY4" fmla="*/ 1416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1861" y="14160"/>
                </a:moveTo>
                <a:lnTo>
                  <a:pt x="101015" y="14160"/>
                </a:lnTo>
                <a:lnTo>
                  <a:pt x="101015" y="103314"/>
                </a:lnTo>
                <a:lnTo>
                  <a:pt x="11861" y="103314"/>
                </a:lnTo>
                <a:lnTo>
                  <a:pt x="11861" y="14160"/>
                </a:lnTo>
                <a:close/>
              </a:path>
            </a:pathLst>
          </a:custGeom>
          <a:solidFill>
            <a:srgbClr val="3232cb">
              <a:alpha val="100000"/>
            </a:srgbClr>
          </a:solidFill>
          <a:ln w="9525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7" name="Picture 86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868" name="Picture 86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869" name="Picture 86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1171575"/>
            <a:ext cx="2286000" cy="514350"/>
          </a:xfrm>
          <a:prstGeom prst="rect">
            <a:avLst/>
          </a:prstGeom>
        </p:spPr>
      </p:pic>
      <p:pic>
        <p:nvPicPr>
          <p:cNvPr id="870" name="Picture 870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175" y="1057275"/>
            <a:ext cx="542925" cy="847725"/>
          </a:xfrm>
          <a:prstGeom prst="rect">
            <a:avLst/>
          </a:prstGeom>
        </p:spPr>
      </p:pic>
      <p:pic>
        <p:nvPicPr>
          <p:cNvPr id="871" name="Picture 871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25" y="2914650"/>
            <a:ext cx="2667000" cy="1695450"/>
          </a:xfrm>
          <a:prstGeom prst="rect">
            <a:avLst/>
          </a:prstGeom>
        </p:spPr>
      </p:pic>
      <p:pic>
        <p:nvPicPr>
          <p:cNvPr id="872" name="Picture 872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00" y="3095625"/>
            <a:ext cx="390525" cy="371475"/>
          </a:xfrm>
          <a:prstGeom prst="rect">
            <a:avLst/>
          </a:prstGeom>
        </p:spPr>
      </p:pic>
      <p:pic>
        <p:nvPicPr>
          <p:cNvPr id="873" name="Picture 873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2152650"/>
            <a:ext cx="1638300" cy="428625"/>
          </a:xfrm>
          <a:prstGeom prst="rect">
            <a:avLst/>
          </a:prstGeom>
        </p:spPr>
      </p:pic>
      <p:pic>
        <p:nvPicPr>
          <p:cNvPr id="874" name="Picture 874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275" y="2371725"/>
            <a:ext cx="390525" cy="171450"/>
          </a:xfrm>
          <a:prstGeom prst="rect">
            <a:avLst/>
          </a:prstGeom>
        </p:spPr>
      </p:pic>
      <p:pic>
        <p:nvPicPr>
          <p:cNvPr id="875" name="Picture 875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2171700"/>
            <a:ext cx="561975" cy="419100"/>
          </a:xfrm>
          <a:prstGeom prst="rect">
            <a:avLst/>
          </a:prstGeom>
        </p:spPr>
      </p:pic>
      <p:pic>
        <p:nvPicPr>
          <p:cNvPr id="876" name="Picture 876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825" y="4619625"/>
            <a:ext cx="3324225" cy="1485900"/>
          </a:xfrm>
          <a:prstGeom prst="rect">
            <a:avLst/>
          </a:prstGeom>
        </p:spPr>
      </p:pic>
      <p:sp>
        <p:nvSpPr>
          <p:cNvPr id="876" name="TextBox 876"/>
          <p:cNvSpPr txBox="1"/>
          <p:nvPr/>
        </p:nvSpPr>
        <p:spPr>
          <a:xfrm>
            <a:off x="777240" y="107231"/>
            <a:ext cx="3338274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Penetration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Video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</p:txBody>
      </p:sp>
      <p:sp>
        <p:nvSpPr>
          <p:cNvPr id="877" name="TextBox 877"/>
          <p:cNvSpPr txBox="1"/>
          <p:nvPr/>
        </p:nvSpPr>
        <p:spPr>
          <a:xfrm>
            <a:off x="120636" y="741096"/>
            <a:ext cx="833507" cy="302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Million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subscriptions</a:t>
            </a:r>
          </a:p>
        </p:txBody>
      </p:sp>
      <p:sp>
        <p:nvSpPr>
          <p:cNvPr id="878" name="TextBox 878"/>
          <p:cNvSpPr txBox="1"/>
          <p:nvPr/>
        </p:nvSpPr>
        <p:spPr>
          <a:xfrm>
            <a:off x="4407428" y="1152965"/>
            <a:ext cx="283881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4.55</a:t>
            </a:r>
          </a:p>
        </p:txBody>
      </p:sp>
      <p:sp>
        <p:nvSpPr>
          <p:cNvPr id="879" name="TextBox 879"/>
          <p:cNvSpPr txBox="1"/>
          <p:nvPr/>
        </p:nvSpPr>
        <p:spPr>
          <a:xfrm>
            <a:off x="3599285" y="1601132"/>
            <a:ext cx="283881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3.98</a:t>
            </a:r>
          </a:p>
        </p:txBody>
      </p:sp>
      <p:sp>
        <p:nvSpPr>
          <p:cNvPr id="880" name="TextBox 880"/>
          <p:cNvSpPr txBox="1"/>
          <p:nvPr/>
        </p:nvSpPr>
        <p:spPr>
          <a:xfrm>
            <a:off x="783616" y="2093881"/>
            <a:ext cx="1518201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FLET’S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</a:p>
        </p:txBody>
      </p:sp>
      <p:sp>
        <p:nvSpPr>
          <p:cNvPr id="881" name="TextBox 881"/>
          <p:cNvSpPr txBox="1"/>
          <p:nvPr/>
        </p:nvSpPr>
        <p:spPr>
          <a:xfrm>
            <a:off x="2783108" y="2019470"/>
            <a:ext cx="283881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3.46</a:t>
            </a:r>
          </a:p>
        </p:txBody>
      </p:sp>
      <p:sp>
        <p:nvSpPr>
          <p:cNvPr id="882" name="TextBox 882"/>
          <p:cNvSpPr txBox="1"/>
          <p:nvPr/>
        </p:nvSpPr>
        <p:spPr>
          <a:xfrm>
            <a:off x="5630322" y="1872215"/>
            <a:ext cx="978802" cy="208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Multi-Device</a:t>
            </a:r>
          </a:p>
        </p:txBody>
      </p:sp>
      <p:sp>
        <p:nvSpPr>
          <p:cNvPr id="883" name="TextBox 883"/>
          <p:cNvSpPr txBox="1"/>
          <p:nvPr/>
        </p:nvSpPr>
        <p:spPr>
          <a:xfrm>
            <a:off x="1903901" y="2524265"/>
            <a:ext cx="283881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2.86</a:t>
            </a:r>
          </a:p>
        </p:txBody>
      </p:sp>
      <p:sp>
        <p:nvSpPr>
          <p:cNvPr id="884" name="TextBox 884"/>
          <p:cNvSpPr txBox="1"/>
          <p:nvPr/>
        </p:nvSpPr>
        <p:spPr>
          <a:xfrm>
            <a:off x="4520071" y="2598985"/>
            <a:ext cx="363042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3.20</a:t>
            </a:r>
          </a:p>
        </p:txBody>
      </p:sp>
      <p:sp>
        <p:nvSpPr>
          <p:cNvPr id="885" name="TextBox 885"/>
          <p:cNvSpPr txBox="1"/>
          <p:nvPr/>
        </p:nvSpPr>
        <p:spPr>
          <a:xfrm>
            <a:off x="5624055" y="2540894"/>
            <a:ext cx="353635" cy="302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Tuner</a:t>
            </a:r>
          </a:p>
          <a:p>
            <a:pPr indent="6871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(STB)</a:t>
            </a:r>
          </a:p>
        </p:txBody>
      </p:sp>
      <p:sp>
        <p:nvSpPr>
          <p:cNvPr id="886" name="TextBox 886"/>
          <p:cNvSpPr txBox="1"/>
          <p:nvPr/>
        </p:nvSpPr>
        <p:spPr>
          <a:xfrm>
            <a:off x="6259816" y="2577162"/>
            <a:ext cx="162623" cy="150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</a:p>
        </p:txBody>
      </p:sp>
      <p:sp>
        <p:nvSpPr>
          <p:cNvPr id="887" name="TextBox 887"/>
          <p:cNvSpPr txBox="1"/>
          <p:nvPr/>
        </p:nvSpPr>
        <p:spPr>
          <a:xfrm>
            <a:off x="6695661" y="2540894"/>
            <a:ext cx="791643" cy="302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6912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Built-in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tuner</a:t>
            </a:r>
          </a:p>
        </p:txBody>
      </p:sp>
      <p:sp>
        <p:nvSpPr>
          <p:cNvPr id="888" name="TextBox 888"/>
          <p:cNvSpPr txBox="1"/>
          <p:nvPr/>
        </p:nvSpPr>
        <p:spPr>
          <a:xfrm>
            <a:off x="7580742" y="2600552"/>
            <a:ext cx="1238617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New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STB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Smart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TV</a:t>
            </a:r>
          </a:p>
        </p:txBody>
      </p:sp>
      <p:sp>
        <p:nvSpPr>
          <p:cNvPr id="889" name="TextBox 889"/>
          <p:cNvSpPr txBox="1"/>
          <p:nvPr/>
        </p:nvSpPr>
        <p:spPr>
          <a:xfrm>
            <a:off x="3759902" y="2917660"/>
            <a:ext cx="363042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2.82</a:t>
            </a:r>
          </a:p>
        </p:txBody>
      </p:sp>
      <p:sp>
        <p:nvSpPr>
          <p:cNvPr id="890" name="TextBox 890"/>
          <p:cNvSpPr txBox="1"/>
          <p:nvPr/>
        </p:nvSpPr>
        <p:spPr>
          <a:xfrm>
            <a:off x="1212667" y="3189004"/>
            <a:ext cx="283881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2.01</a:t>
            </a:r>
          </a:p>
        </p:txBody>
      </p:sp>
      <p:sp>
        <p:nvSpPr>
          <p:cNvPr id="891" name="TextBox 891"/>
          <p:cNvSpPr txBox="1"/>
          <p:nvPr/>
        </p:nvSpPr>
        <p:spPr>
          <a:xfrm>
            <a:off x="2854594" y="3191613"/>
            <a:ext cx="363042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2.45</a:t>
            </a:r>
          </a:p>
        </p:txBody>
      </p:sp>
      <p:sp>
        <p:nvSpPr>
          <p:cNvPr id="892" name="TextBox 892"/>
          <p:cNvSpPr txBox="1"/>
          <p:nvPr/>
        </p:nvSpPr>
        <p:spPr>
          <a:xfrm>
            <a:off x="343500" y="3737585"/>
            <a:ext cx="435897" cy="835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1.28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2854">
              <a:lnSpc>
                <a:spcPts val="2141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1.01</a:t>
            </a:r>
          </a:p>
        </p:txBody>
      </p:sp>
      <p:sp>
        <p:nvSpPr>
          <p:cNvPr id="893" name="TextBox 893"/>
          <p:cNvSpPr txBox="1"/>
          <p:nvPr/>
        </p:nvSpPr>
        <p:spPr>
          <a:xfrm>
            <a:off x="1209453" y="3998737"/>
            <a:ext cx="363042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1.41</a:t>
            </a:r>
          </a:p>
        </p:txBody>
      </p:sp>
      <p:sp>
        <p:nvSpPr>
          <p:cNvPr id="894" name="TextBox 894"/>
          <p:cNvSpPr txBox="1"/>
          <p:nvPr/>
        </p:nvSpPr>
        <p:spPr>
          <a:xfrm>
            <a:off x="2062562" y="3560021"/>
            <a:ext cx="363042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2.00</a:t>
            </a:r>
          </a:p>
        </p:txBody>
      </p:sp>
      <p:sp>
        <p:nvSpPr>
          <p:cNvPr id="895" name="TextBox 895"/>
          <p:cNvSpPr txBox="1"/>
          <p:nvPr/>
        </p:nvSpPr>
        <p:spPr>
          <a:xfrm>
            <a:off x="3518560" y="3790878"/>
            <a:ext cx="935876" cy="2681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11"/>
              </a:lnSpc>
            </a:pPr>
            <a:r>
              <a:rPr lang="en-US" altLang="zh-CN" sz="1800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1800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TV</a:t>
            </a:r>
          </a:p>
        </p:txBody>
      </p:sp>
      <p:sp>
        <p:nvSpPr>
          <p:cNvPr id="896" name="TextBox 896"/>
          <p:cNvSpPr txBox="1"/>
          <p:nvPr/>
        </p:nvSpPr>
        <p:spPr>
          <a:xfrm>
            <a:off x="5637218" y="3446688"/>
            <a:ext cx="1565799" cy="17146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5606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Smartphones,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tablet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PCs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0379">
              <a:lnSpc>
                <a:spcPts val="140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Navigation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9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Multi-Service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65479">
              <a:lnSpc>
                <a:spcPts val="1414"/>
              </a:lnSpc>
            </a:pPr>
            <a:r>
              <a:rPr lang="en-US" altLang="zh-CN" sz="1002" dirty="0" smtClean="0">
                <a:solidFill>
                  <a:srgbClr val="00cb98"/>
                </a:solidFill>
                <a:latin typeface="Arial" charset="0"/>
                <a:cs typeface="Arial" charset="0"/>
              </a:rPr>
              <a:t>video</a:t>
            </a:r>
          </a:p>
        </p:txBody>
      </p:sp>
      <p:sp>
        <p:nvSpPr>
          <p:cNvPr id="897" name="TextBox 897"/>
          <p:cNvSpPr txBox="1"/>
          <p:nvPr/>
        </p:nvSpPr>
        <p:spPr>
          <a:xfrm>
            <a:off x="7921837" y="3424737"/>
            <a:ext cx="917602" cy="16135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PC/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NotePC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50479">
              <a:lnSpc>
                <a:spcPts val="1394"/>
              </a:lnSpc>
            </a:pPr>
            <a:r>
              <a:rPr lang="en-US" altLang="zh-CN" sz="1002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music</a:t>
            </a:r>
          </a:p>
        </p:txBody>
      </p:sp>
      <p:sp>
        <p:nvSpPr>
          <p:cNvPr id="898" name="TextBox 898"/>
          <p:cNvSpPr txBox="1"/>
          <p:nvPr/>
        </p:nvSpPr>
        <p:spPr>
          <a:xfrm>
            <a:off x="469188" y="5336428"/>
            <a:ext cx="373692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IPTV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distributes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VOD,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terrestrial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digital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broadcasting,</a:t>
            </a:r>
          </a:p>
        </p:txBody>
      </p:sp>
      <p:sp>
        <p:nvSpPr>
          <p:cNvPr id="899" name="TextBox 899"/>
          <p:cNvSpPr txBox="1"/>
          <p:nvPr/>
        </p:nvSpPr>
        <p:spPr>
          <a:xfrm>
            <a:off x="7592355" y="5145842"/>
            <a:ext cx="162623" cy="150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98cb"/>
                </a:solidFill>
                <a:latin typeface="Arial" charset="0"/>
                <a:cs typeface="Arial" charset="0"/>
              </a:rPr>
              <a:t>TV</a:t>
            </a:r>
          </a:p>
        </p:txBody>
      </p:sp>
      <p:sp>
        <p:nvSpPr>
          <p:cNvPr id="900" name="TextBox 900"/>
          <p:cNvSpPr txBox="1"/>
          <p:nvPr/>
        </p:nvSpPr>
        <p:spPr>
          <a:xfrm>
            <a:off x="8341118" y="5227157"/>
            <a:ext cx="304003" cy="150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32cb32"/>
                </a:solidFill>
                <a:latin typeface="Arial" charset="0"/>
                <a:cs typeface="Arial" charset="0"/>
              </a:rPr>
              <a:t>book</a:t>
            </a:r>
          </a:p>
        </p:txBody>
      </p:sp>
      <p:sp>
        <p:nvSpPr>
          <p:cNvPr id="901" name="TextBox 901"/>
          <p:cNvSpPr txBox="1"/>
          <p:nvPr/>
        </p:nvSpPr>
        <p:spPr>
          <a:xfrm>
            <a:off x="469188" y="5466756"/>
            <a:ext cx="3692844" cy="5608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14894">
              <a:lnSpc>
                <a:spcPts val="93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digital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multi-channel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</a:t>
            </a:r>
          </a:p>
          <a:p>
            <a:pPr indent="0">
              <a:lnSpc>
                <a:spcPts val="16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FLET’S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TV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distributes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terrestrial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digital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digital</a:t>
            </a:r>
          </a:p>
          <a:p>
            <a:pPr indent="714793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multi-channel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broadcasting(optional),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Radio</a:t>
            </a:r>
          </a:p>
          <a:p>
            <a:pPr indent="714692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Frequency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system</a:t>
            </a:r>
          </a:p>
        </p:txBody>
      </p:sp>
      <p:sp>
        <p:nvSpPr>
          <p:cNvPr id="902" name="TextBox 902"/>
          <p:cNvSpPr txBox="1"/>
          <p:nvPr/>
        </p:nvSpPr>
        <p:spPr>
          <a:xfrm>
            <a:off x="6623316" y="5473394"/>
            <a:ext cx="493741" cy="6408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fe0065"/>
                </a:solidFill>
                <a:latin typeface="Arial" charset="0"/>
                <a:cs typeface="Arial" charset="0"/>
              </a:rPr>
              <a:t>karaoke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61612">
              <a:lnSpc>
                <a:spcPts val="1860"/>
              </a:lnSpc>
            </a:pPr>
            <a:r>
              <a:rPr lang="en-US" altLang="zh-CN" sz="1002" dirty="0" smtClean="0">
                <a:solidFill>
                  <a:srgbClr val="0032cb"/>
                </a:solidFill>
                <a:latin typeface="Arial" charset="0"/>
                <a:cs typeface="Arial" charset="0"/>
              </a:rPr>
              <a:t>game</a:t>
            </a:r>
          </a:p>
        </p:txBody>
      </p:sp>
      <p:sp>
        <p:nvSpPr>
          <p:cNvPr id="903" name="TextBox 903"/>
          <p:cNvSpPr txBox="1"/>
          <p:nvPr/>
        </p:nvSpPr>
        <p:spPr>
          <a:xfrm>
            <a:off x="8279528" y="5565144"/>
            <a:ext cx="670496" cy="3560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6500fe"/>
                </a:solidFill>
                <a:latin typeface="Arial" charset="0"/>
                <a:cs typeface="Arial" charset="0"/>
              </a:rPr>
              <a:t>application</a:t>
            </a:r>
          </a:p>
          <a:p>
            <a:pPr indent="22269">
              <a:lnSpc>
                <a:spcPts val="1618"/>
              </a:lnSpc>
            </a:pPr>
            <a:r>
              <a:rPr lang="en-US" altLang="zh-CN" sz="1002" dirty="0" smtClean="0">
                <a:solidFill>
                  <a:srgbClr val="fe9800"/>
                </a:solidFill>
                <a:latin typeface="Arial" charset="0"/>
                <a:cs typeface="Arial" charset="0"/>
              </a:rPr>
              <a:t>shopping</a:t>
            </a:r>
          </a:p>
        </p:txBody>
      </p:sp>
      <p:sp>
        <p:nvSpPr>
          <p:cNvPr id="904" name="TextBox 904"/>
          <p:cNvSpPr txBox="1"/>
          <p:nvPr/>
        </p:nvSpPr>
        <p:spPr>
          <a:xfrm>
            <a:off x="316243" y="6239205"/>
            <a:ext cx="4695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905" name="TextBox 905"/>
          <p:cNvSpPr txBox="1"/>
          <p:nvPr/>
        </p:nvSpPr>
        <p:spPr>
          <a:xfrm>
            <a:off x="1108400" y="6239205"/>
            <a:ext cx="4695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906" name="TextBox 906"/>
          <p:cNvSpPr txBox="1"/>
          <p:nvPr/>
        </p:nvSpPr>
        <p:spPr>
          <a:xfrm>
            <a:off x="1900429" y="6239205"/>
            <a:ext cx="4695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907" name="TextBox 907"/>
          <p:cNvSpPr txBox="1"/>
          <p:nvPr/>
        </p:nvSpPr>
        <p:spPr>
          <a:xfrm>
            <a:off x="2692458" y="6239205"/>
            <a:ext cx="4695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908" name="TextBox 908"/>
          <p:cNvSpPr txBox="1"/>
          <p:nvPr/>
        </p:nvSpPr>
        <p:spPr>
          <a:xfrm>
            <a:off x="3483850" y="6239205"/>
            <a:ext cx="46953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909" name="TextBox 909"/>
          <p:cNvSpPr txBox="1"/>
          <p:nvPr/>
        </p:nvSpPr>
        <p:spPr>
          <a:xfrm>
            <a:off x="4282878" y="6239205"/>
            <a:ext cx="545836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910" name="TextBox 910"/>
          <p:cNvSpPr txBox="1"/>
          <p:nvPr/>
        </p:nvSpPr>
        <p:spPr>
          <a:xfrm>
            <a:off x="125984" y="6421692"/>
            <a:ext cx="1485547" cy="42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Year/month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2">
              <a:lnSpc>
                <a:spcPts val="117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911" name="TextBox 911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28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912" name="TextBox 912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 
				</p:cNvPr>
          <p:cNvSpPr/>
          <p:nvPr/>
        </p:nvSpPr>
        <p:spPr>
          <a:xfrm>
            <a:off x="1333500" y="3343275"/>
            <a:ext cx="7696200" cy="19050"/>
          </a:xfrm>
          <a:custGeom>
            <a:avLst/>
            <a:gdLst>
              <a:gd name="connsiteX0" fmla="*/ 16988 w 7696200"/>
              <a:gd name="connsiteY0" fmla="*/ 13717 h 19050"/>
              <a:gd name="connsiteX1" fmla="*/ 7689985 w 7696200"/>
              <a:gd name="connsiteY1" fmla="*/ 1371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0" h="19050">
                <a:moveTo>
                  <a:pt x="16988" y="13717"/>
                </a:moveTo>
                <a:lnTo>
                  <a:pt x="7689985" y="13717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751136" y="2971290"/>
            <a:ext cx="3742478" cy="31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519"/>
              </a:lnSpc>
            </a:pP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Medium-term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Financial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Targets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Freeform 913"> 
				</p:cNvPr>
          <p:cNvSpPr/>
          <p:nvPr/>
        </p:nvSpPr>
        <p:spPr>
          <a:xfrm>
            <a:off x="1304925" y="2638425"/>
            <a:ext cx="2047875" cy="723900"/>
          </a:xfrm>
          <a:custGeom>
            <a:avLst/>
            <a:gdLst>
              <a:gd name="connsiteX0" fmla="*/ 14287 w 2047875"/>
              <a:gd name="connsiteY0" fmla="*/ 372046 h 723900"/>
              <a:gd name="connsiteX1" fmla="*/ 396087 w 2047875"/>
              <a:gd name="connsiteY1" fmla="*/ 14859 h 723900"/>
              <a:gd name="connsiteX2" fmla="*/ 396087 w 2047875"/>
              <a:gd name="connsiteY2" fmla="*/ 202184 h 723900"/>
              <a:gd name="connsiteX3" fmla="*/ 2051050 w 2047875"/>
              <a:gd name="connsiteY3" fmla="*/ 202184 h 723900"/>
              <a:gd name="connsiteX4" fmla="*/ 2051050 w 2047875"/>
              <a:gd name="connsiteY4" fmla="*/ 541909 h 723900"/>
              <a:gd name="connsiteX5" fmla="*/ 396087 w 2047875"/>
              <a:gd name="connsiteY5" fmla="*/ 541909 h 723900"/>
              <a:gd name="connsiteX6" fmla="*/ 396087 w 2047875"/>
              <a:gd name="connsiteY6" fmla="*/ 729234 h 723900"/>
              <a:gd name="connsiteX7" fmla="*/ 14287 w 2047875"/>
              <a:gd name="connsiteY7" fmla="*/ 372046 h 723900"/>
              <a:gd name="connsiteX8" fmla="*/ 14287 w 2047875"/>
              <a:gd name="connsiteY8" fmla="*/ 372046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7875" h="723900">
                <a:moveTo>
                  <a:pt x="14287" y="372046"/>
                </a:moveTo>
                <a:lnTo>
                  <a:pt x="396087" y="14859"/>
                </a:lnTo>
                <a:lnTo>
                  <a:pt x="396087" y="202184"/>
                </a:lnTo>
                <a:lnTo>
                  <a:pt x="2051050" y="202184"/>
                </a:lnTo>
                <a:lnTo>
                  <a:pt x="2051050" y="541909"/>
                </a:lnTo>
                <a:lnTo>
                  <a:pt x="396087" y="541909"/>
                </a:lnTo>
                <a:lnTo>
                  <a:pt x="396087" y="729234"/>
                </a:lnTo>
                <a:lnTo>
                  <a:pt x="14287" y="372046"/>
                </a:lnTo>
                <a:lnTo>
                  <a:pt x="14287" y="37204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Freeform 914"> 
				</p:cNvPr>
          <p:cNvSpPr/>
          <p:nvPr/>
        </p:nvSpPr>
        <p:spPr>
          <a:xfrm>
            <a:off x="1304925" y="3867150"/>
            <a:ext cx="2047875" cy="723900"/>
          </a:xfrm>
          <a:custGeom>
            <a:avLst/>
            <a:gdLst>
              <a:gd name="connsiteX0" fmla="*/ 14287 w 2047875"/>
              <a:gd name="connsiteY0" fmla="*/ 372046 h 723900"/>
              <a:gd name="connsiteX1" fmla="*/ 396087 w 2047875"/>
              <a:gd name="connsiteY1" fmla="*/ 14858 h 723900"/>
              <a:gd name="connsiteX2" fmla="*/ 396087 w 2047875"/>
              <a:gd name="connsiteY2" fmla="*/ 202183 h 723900"/>
              <a:gd name="connsiteX3" fmla="*/ 2051050 w 2047875"/>
              <a:gd name="connsiteY3" fmla="*/ 202183 h 723900"/>
              <a:gd name="connsiteX4" fmla="*/ 2051050 w 2047875"/>
              <a:gd name="connsiteY4" fmla="*/ 541909 h 723900"/>
              <a:gd name="connsiteX5" fmla="*/ 396087 w 2047875"/>
              <a:gd name="connsiteY5" fmla="*/ 541909 h 723900"/>
              <a:gd name="connsiteX6" fmla="*/ 396087 w 2047875"/>
              <a:gd name="connsiteY6" fmla="*/ 729233 h 723900"/>
              <a:gd name="connsiteX7" fmla="*/ 14287 w 2047875"/>
              <a:gd name="connsiteY7" fmla="*/ 372046 h 723900"/>
              <a:gd name="connsiteX8" fmla="*/ 14287 w 2047875"/>
              <a:gd name="connsiteY8" fmla="*/ 372046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7875" h="723900">
                <a:moveTo>
                  <a:pt x="14287" y="372046"/>
                </a:moveTo>
                <a:lnTo>
                  <a:pt x="396087" y="14858"/>
                </a:lnTo>
                <a:lnTo>
                  <a:pt x="396087" y="202183"/>
                </a:lnTo>
                <a:lnTo>
                  <a:pt x="2051050" y="202183"/>
                </a:lnTo>
                <a:lnTo>
                  <a:pt x="2051050" y="541909"/>
                </a:lnTo>
                <a:lnTo>
                  <a:pt x="396087" y="541909"/>
                </a:lnTo>
                <a:lnTo>
                  <a:pt x="396087" y="729233"/>
                </a:lnTo>
                <a:lnTo>
                  <a:pt x="14287" y="372046"/>
                </a:lnTo>
                <a:lnTo>
                  <a:pt x="14287" y="37204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Freeform 915"> 
				</p:cNvPr>
          <p:cNvSpPr/>
          <p:nvPr/>
        </p:nvSpPr>
        <p:spPr>
          <a:xfrm>
            <a:off x="1304925" y="5086350"/>
            <a:ext cx="2047875" cy="723900"/>
          </a:xfrm>
          <a:custGeom>
            <a:avLst/>
            <a:gdLst>
              <a:gd name="connsiteX0" fmla="*/ 14287 w 2047875"/>
              <a:gd name="connsiteY0" fmla="*/ 373635 h 723900"/>
              <a:gd name="connsiteX1" fmla="*/ 396087 w 2047875"/>
              <a:gd name="connsiteY1" fmla="*/ 16447 h 723900"/>
              <a:gd name="connsiteX2" fmla="*/ 396087 w 2047875"/>
              <a:gd name="connsiteY2" fmla="*/ 203772 h 723900"/>
              <a:gd name="connsiteX3" fmla="*/ 2051050 w 2047875"/>
              <a:gd name="connsiteY3" fmla="*/ 203772 h 723900"/>
              <a:gd name="connsiteX4" fmla="*/ 2051050 w 2047875"/>
              <a:gd name="connsiteY4" fmla="*/ 543497 h 723900"/>
              <a:gd name="connsiteX5" fmla="*/ 396087 w 2047875"/>
              <a:gd name="connsiteY5" fmla="*/ 543497 h 723900"/>
              <a:gd name="connsiteX6" fmla="*/ 396087 w 2047875"/>
              <a:gd name="connsiteY6" fmla="*/ 730822 h 723900"/>
              <a:gd name="connsiteX7" fmla="*/ 14287 w 2047875"/>
              <a:gd name="connsiteY7" fmla="*/ 373635 h 723900"/>
              <a:gd name="connsiteX8" fmla="*/ 14287 w 2047875"/>
              <a:gd name="connsiteY8" fmla="*/ 373635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7875" h="723900">
                <a:moveTo>
                  <a:pt x="14287" y="373635"/>
                </a:moveTo>
                <a:lnTo>
                  <a:pt x="396087" y="16447"/>
                </a:lnTo>
                <a:lnTo>
                  <a:pt x="396087" y="203772"/>
                </a:lnTo>
                <a:lnTo>
                  <a:pt x="2051050" y="203772"/>
                </a:lnTo>
                <a:lnTo>
                  <a:pt x="2051050" y="543497"/>
                </a:lnTo>
                <a:lnTo>
                  <a:pt x="396087" y="543497"/>
                </a:lnTo>
                <a:lnTo>
                  <a:pt x="396087" y="730822"/>
                </a:lnTo>
                <a:lnTo>
                  <a:pt x="14287" y="373635"/>
                </a:lnTo>
                <a:lnTo>
                  <a:pt x="14287" y="37363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487cb9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Freeform 916"> 
				</p:cNvPr>
          <p:cNvSpPr/>
          <p:nvPr/>
        </p:nvSpPr>
        <p:spPr>
          <a:xfrm>
            <a:off x="409575" y="2295525"/>
            <a:ext cx="714375" cy="19050"/>
          </a:xfrm>
          <a:custGeom>
            <a:avLst/>
            <a:gdLst>
              <a:gd name="connsiteX0" fmla="*/ 12065 w 714375"/>
              <a:gd name="connsiteY0" fmla="*/ 9652 h 19050"/>
              <a:gd name="connsiteX1" fmla="*/ 188277 w 714375"/>
              <a:gd name="connsiteY1" fmla="*/ 9652 h 19050"/>
              <a:gd name="connsiteX2" fmla="*/ 364490 w 714375"/>
              <a:gd name="connsiteY2" fmla="*/ 9652 h 19050"/>
              <a:gd name="connsiteX3" fmla="*/ 540702 w 714375"/>
              <a:gd name="connsiteY3" fmla="*/ 9652 h 19050"/>
              <a:gd name="connsiteX4" fmla="*/ 716915 w 714375"/>
              <a:gd name="connsiteY4" fmla="*/ 9652 h 19050"/>
              <a:gd name="connsiteX5" fmla="*/ 716915 w 714375"/>
              <a:gd name="connsiteY5" fmla="*/ 22606 h 19050"/>
              <a:gd name="connsiteX6" fmla="*/ 540702 w 714375"/>
              <a:gd name="connsiteY6" fmla="*/ 22606 h 19050"/>
              <a:gd name="connsiteX7" fmla="*/ 364490 w 714375"/>
              <a:gd name="connsiteY7" fmla="*/ 22606 h 19050"/>
              <a:gd name="connsiteX8" fmla="*/ 188277 w 714375"/>
              <a:gd name="connsiteY8" fmla="*/ 22606 h 19050"/>
              <a:gd name="connsiteX9" fmla="*/ 12065 w 714375"/>
              <a:gd name="connsiteY9" fmla="*/ 22606 h 19050"/>
              <a:gd name="connsiteX10" fmla="*/ 12065 w 714375"/>
              <a:gd name="connsiteY10" fmla="*/ 965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375" h="19050">
                <a:moveTo>
                  <a:pt x="12065" y="9652"/>
                </a:moveTo>
                <a:lnTo>
                  <a:pt x="188277" y="9652"/>
                </a:lnTo>
                <a:lnTo>
                  <a:pt x="364490" y="9652"/>
                </a:lnTo>
                <a:lnTo>
                  <a:pt x="540702" y="9652"/>
                </a:lnTo>
                <a:lnTo>
                  <a:pt x="716915" y="9652"/>
                </a:lnTo>
                <a:lnTo>
                  <a:pt x="716915" y="22606"/>
                </a:lnTo>
                <a:lnTo>
                  <a:pt x="540702" y="22606"/>
                </a:lnTo>
                <a:lnTo>
                  <a:pt x="364490" y="22606"/>
                </a:lnTo>
                <a:lnTo>
                  <a:pt x="188277" y="22606"/>
                </a:lnTo>
                <a:lnTo>
                  <a:pt x="12065" y="22606"/>
                </a:lnTo>
                <a:lnTo>
                  <a:pt x="12065" y="965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Freeform 917"> 
				</p:cNvPr>
          <p:cNvSpPr/>
          <p:nvPr/>
        </p:nvSpPr>
        <p:spPr>
          <a:xfrm>
            <a:off x="3962400" y="2295525"/>
            <a:ext cx="1571625" cy="19050"/>
          </a:xfrm>
          <a:custGeom>
            <a:avLst/>
            <a:gdLst>
              <a:gd name="connsiteX0" fmla="*/ 10477 w 1571625"/>
              <a:gd name="connsiteY0" fmla="*/ 9652 h 19050"/>
              <a:gd name="connsiteX1" fmla="*/ 401765 w 1571625"/>
              <a:gd name="connsiteY1" fmla="*/ 9652 h 19050"/>
              <a:gd name="connsiteX2" fmla="*/ 793052 w 1571625"/>
              <a:gd name="connsiteY2" fmla="*/ 9652 h 19050"/>
              <a:gd name="connsiteX3" fmla="*/ 1184338 w 1571625"/>
              <a:gd name="connsiteY3" fmla="*/ 9652 h 19050"/>
              <a:gd name="connsiteX4" fmla="*/ 1575625 w 1571625"/>
              <a:gd name="connsiteY4" fmla="*/ 9652 h 19050"/>
              <a:gd name="connsiteX5" fmla="*/ 1575625 w 1571625"/>
              <a:gd name="connsiteY5" fmla="*/ 22606 h 19050"/>
              <a:gd name="connsiteX6" fmla="*/ 1184338 w 1571625"/>
              <a:gd name="connsiteY6" fmla="*/ 22606 h 19050"/>
              <a:gd name="connsiteX7" fmla="*/ 793052 w 1571625"/>
              <a:gd name="connsiteY7" fmla="*/ 22606 h 19050"/>
              <a:gd name="connsiteX8" fmla="*/ 401765 w 1571625"/>
              <a:gd name="connsiteY8" fmla="*/ 22606 h 19050"/>
              <a:gd name="connsiteX9" fmla="*/ 10477 w 1571625"/>
              <a:gd name="connsiteY9" fmla="*/ 22606 h 19050"/>
              <a:gd name="connsiteX10" fmla="*/ 10477 w 1571625"/>
              <a:gd name="connsiteY10" fmla="*/ 965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1625" h="19050">
                <a:moveTo>
                  <a:pt x="10477" y="9652"/>
                </a:moveTo>
                <a:lnTo>
                  <a:pt x="401765" y="9652"/>
                </a:lnTo>
                <a:lnTo>
                  <a:pt x="793052" y="9652"/>
                </a:lnTo>
                <a:lnTo>
                  <a:pt x="1184338" y="9652"/>
                </a:lnTo>
                <a:lnTo>
                  <a:pt x="1575625" y="9652"/>
                </a:lnTo>
                <a:lnTo>
                  <a:pt x="1575625" y="22606"/>
                </a:lnTo>
                <a:lnTo>
                  <a:pt x="1184338" y="22606"/>
                </a:lnTo>
                <a:lnTo>
                  <a:pt x="793052" y="22606"/>
                </a:lnTo>
                <a:lnTo>
                  <a:pt x="401765" y="22606"/>
                </a:lnTo>
                <a:lnTo>
                  <a:pt x="10477" y="22606"/>
                </a:lnTo>
                <a:lnTo>
                  <a:pt x="10477" y="965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Freeform 918"> 
				</p:cNvPr>
          <p:cNvSpPr/>
          <p:nvPr/>
        </p:nvSpPr>
        <p:spPr>
          <a:xfrm>
            <a:off x="8229600" y="2333625"/>
            <a:ext cx="504825" cy="19050"/>
          </a:xfrm>
          <a:custGeom>
            <a:avLst/>
            <a:gdLst>
              <a:gd name="connsiteX0" fmla="*/ 13652 w 504825"/>
              <a:gd name="connsiteY0" fmla="*/ 9652 h 19050"/>
              <a:gd name="connsiteX1" fmla="*/ 136715 w 504825"/>
              <a:gd name="connsiteY1" fmla="*/ 9652 h 19050"/>
              <a:gd name="connsiteX2" fmla="*/ 259778 w 504825"/>
              <a:gd name="connsiteY2" fmla="*/ 9652 h 19050"/>
              <a:gd name="connsiteX3" fmla="*/ 382841 w 504825"/>
              <a:gd name="connsiteY3" fmla="*/ 9652 h 19050"/>
              <a:gd name="connsiteX4" fmla="*/ 505904 w 504825"/>
              <a:gd name="connsiteY4" fmla="*/ 9652 h 19050"/>
              <a:gd name="connsiteX5" fmla="*/ 505904 w 504825"/>
              <a:gd name="connsiteY5" fmla="*/ 22606 h 19050"/>
              <a:gd name="connsiteX6" fmla="*/ 382841 w 504825"/>
              <a:gd name="connsiteY6" fmla="*/ 22606 h 19050"/>
              <a:gd name="connsiteX7" fmla="*/ 259778 w 504825"/>
              <a:gd name="connsiteY7" fmla="*/ 22606 h 19050"/>
              <a:gd name="connsiteX8" fmla="*/ 136715 w 504825"/>
              <a:gd name="connsiteY8" fmla="*/ 22606 h 19050"/>
              <a:gd name="connsiteX9" fmla="*/ 13652 w 504825"/>
              <a:gd name="connsiteY9" fmla="*/ 22606 h 19050"/>
              <a:gd name="connsiteX10" fmla="*/ 13652 w 504825"/>
              <a:gd name="connsiteY10" fmla="*/ 965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4825" h="19050">
                <a:moveTo>
                  <a:pt x="13652" y="9652"/>
                </a:moveTo>
                <a:lnTo>
                  <a:pt x="136715" y="9652"/>
                </a:lnTo>
                <a:lnTo>
                  <a:pt x="259778" y="9652"/>
                </a:lnTo>
                <a:lnTo>
                  <a:pt x="382841" y="9652"/>
                </a:lnTo>
                <a:lnTo>
                  <a:pt x="505904" y="9652"/>
                </a:lnTo>
                <a:lnTo>
                  <a:pt x="505904" y="22606"/>
                </a:lnTo>
                <a:lnTo>
                  <a:pt x="382841" y="22606"/>
                </a:lnTo>
                <a:lnTo>
                  <a:pt x="259778" y="22606"/>
                </a:lnTo>
                <a:lnTo>
                  <a:pt x="136715" y="22606"/>
                </a:lnTo>
                <a:lnTo>
                  <a:pt x="13652" y="22606"/>
                </a:lnTo>
                <a:lnTo>
                  <a:pt x="13652" y="965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Freeform 919"> 
				</p:cNvPr>
          <p:cNvSpPr/>
          <p:nvPr/>
        </p:nvSpPr>
        <p:spPr>
          <a:xfrm>
            <a:off x="6353175" y="3000375"/>
            <a:ext cx="1552575" cy="2457450"/>
          </a:xfrm>
          <a:custGeom>
            <a:avLst/>
            <a:gdLst>
              <a:gd name="connsiteX0" fmla="*/ 11112 w 1552575"/>
              <a:gd name="connsiteY0" fmla="*/ 13271 h 2457450"/>
              <a:gd name="connsiteX1" fmla="*/ 1552575 w 1552575"/>
              <a:gd name="connsiteY1" fmla="*/ 13271 h 2457450"/>
              <a:gd name="connsiteX2" fmla="*/ 1552575 w 1552575"/>
              <a:gd name="connsiteY2" fmla="*/ 2461196 h 2457450"/>
              <a:gd name="connsiteX3" fmla="*/ 11112 w 1552575"/>
              <a:gd name="connsiteY3" fmla="*/ 2461196 h 2457450"/>
              <a:gd name="connsiteX4" fmla="*/ 11112 w 1552575"/>
              <a:gd name="connsiteY4" fmla="*/ 13271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575" h="2457450">
                <a:moveTo>
                  <a:pt x="11112" y="13271"/>
                </a:moveTo>
                <a:lnTo>
                  <a:pt x="1552575" y="13271"/>
                </a:lnTo>
                <a:lnTo>
                  <a:pt x="1552575" y="2461196"/>
                </a:lnTo>
                <a:lnTo>
                  <a:pt x="11112" y="2461196"/>
                </a:lnTo>
                <a:lnTo>
                  <a:pt x="11112" y="13271"/>
                </a:lnTo>
                <a:close/>
              </a:path>
            </a:pathLst>
          </a:custGeom>
          <a:solidFill>
            <a:srgbClr val="65cb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Freeform 920"> 
				</p:cNvPr>
          <p:cNvSpPr/>
          <p:nvPr/>
        </p:nvSpPr>
        <p:spPr>
          <a:xfrm>
            <a:off x="6343650" y="2990850"/>
            <a:ext cx="1571625" cy="2476500"/>
          </a:xfrm>
          <a:custGeom>
            <a:avLst/>
            <a:gdLst>
              <a:gd name="connsiteX0" fmla="*/ 20637 w 1571625"/>
              <a:gd name="connsiteY0" fmla="*/ 22796 h 2476500"/>
              <a:gd name="connsiteX1" fmla="*/ 1562100 w 1571625"/>
              <a:gd name="connsiteY1" fmla="*/ 22796 h 2476500"/>
              <a:gd name="connsiteX2" fmla="*/ 1562100 w 1571625"/>
              <a:gd name="connsiteY2" fmla="*/ 2470721 h 2476500"/>
              <a:gd name="connsiteX3" fmla="*/ 20637 w 1571625"/>
              <a:gd name="connsiteY3" fmla="*/ 2470721 h 2476500"/>
              <a:gd name="connsiteX4" fmla="*/ 20637 w 1571625"/>
              <a:gd name="connsiteY4" fmla="*/ 22796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2476500">
                <a:moveTo>
                  <a:pt x="20637" y="22796"/>
                </a:moveTo>
                <a:lnTo>
                  <a:pt x="1562100" y="22796"/>
                </a:lnTo>
                <a:lnTo>
                  <a:pt x="1562100" y="2470721"/>
                </a:lnTo>
                <a:lnTo>
                  <a:pt x="20637" y="2470721"/>
                </a:lnTo>
                <a:lnTo>
                  <a:pt x="20637" y="2279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8575">
            <a:solidFill>
              <a:srgbClr val="1e477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Freeform 921"> 
				</p:cNvPr>
          <p:cNvSpPr/>
          <p:nvPr/>
        </p:nvSpPr>
        <p:spPr>
          <a:xfrm>
            <a:off x="8020050" y="2495550"/>
            <a:ext cx="1009650" cy="3533775"/>
          </a:xfrm>
          <a:custGeom>
            <a:avLst/>
            <a:gdLst>
              <a:gd name="connsiteX0" fmla="*/ 15873 w 1009650"/>
              <a:gd name="connsiteY0" fmla="*/ 1778571 h 3533775"/>
              <a:gd name="connsiteX1" fmla="*/ 515935 w 1009650"/>
              <a:gd name="connsiteY1" fmla="*/ 14858 h 3533775"/>
              <a:gd name="connsiteX2" fmla="*/ 1015998 w 1009650"/>
              <a:gd name="connsiteY2" fmla="*/ 1778571 h 3533775"/>
              <a:gd name="connsiteX3" fmla="*/ 515935 w 1009650"/>
              <a:gd name="connsiteY3" fmla="*/ 3542283 h 3533775"/>
              <a:gd name="connsiteX4" fmla="*/ 15873 w 1009650"/>
              <a:gd name="connsiteY4" fmla="*/ 1778571 h 353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3533775">
                <a:moveTo>
                  <a:pt x="15873" y="1778571"/>
                </a:moveTo>
                <a:cubicBezTo>
                  <a:pt x="15873" y="804493"/>
                  <a:pt x="239761" y="14858"/>
                  <a:pt x="515935" y="14858"/>
                </a:cubicBezTo>
                <a:cubicBezTo>
                  <a:pt x="792110" y="14858"/>
                  <a:pt x="1015998" y="804493"/>
                  <a:pt x="1015998" y="1778571"/>
                </a:cubicBezTo>
                <a:cubicBezTo>
                  <a:pt x="1015998" y="2752649"/>
                  <a:pt x="792110" y="3542283"/>
                  <a:pt x="515935" y="3542283"/>
                </a:cubicBezTo>
                <a:cubicBezTo>
                  <a:pt x="239761" y="3542283"/>
                  <a:pt x="15873" y="2752649"/>
                  <a:pt x="15873" y="1778571"/>
                </a:cubicBezTo>
                <a:close/>
              </a:path>
            </a:pathLst>
          </a:custGeom>
          <a:solidFill>
            <a:srgbClr val="cbea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Freeform 922"> 
				</p:cNvPr>
          <p:cNvSpPr/>
          <p:nvPr/>
        </p:nvSpPr>
        <p:spPr>
          <a:xfrm>
            <a:off x="8020050" y="2495550"/>
            <a:ext cx="1009650" cy="3533775"/>
          </a:xfrm>
          <a:custGeom>
            <a:avLst/>
            <a:gdLst>
              <a:gd name="connsiteX0" fmla="*/ 15873 w 1009650"/>
              <a:gd name="connsiteY0" fmla="*/ 1778571 h 3533775"/>
              <a:gd name="connsiteX1" fmla="*/ 515935 w 1009650"/>
              <a:gd name="connsiteY1" fmla="*/ 14858 h 3533775"/>
              <a:gd name="connsiteX2" fmla="*/ 1015998 w 1009650"/>
              <a:gd name="connsiteY2" fmla="*/ 1778571 h 3533775"/>
              <a:gd name="connsiteX3" fmla="*/ 515935 w 1009650"/>
              <a:gd name="connsiteY3" fmla="*/ 3542283 h 3533775"/>
              <a:gd name="connsiteX4" fmla="*/ 15873 w 1009650"/>
              <a:gd name="connsiteY4" fmla="*/ 1778571 h 3533775"/>
              <a:gd name="connsiteX5" fmla="*/ 15873 w 1009650"/>
              <a:gd name="connsiteY5" fmla="*/ 1778571 h 3533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9650" h="3533775">
                <a:moveTo>
                  <a:pt x="15873" y="1778571"/>
                </a:moveTo>
                <a:cubicBezTo>
                  <a:pt x="15873" y="804493"/>
                  <a:pt x="239761" y="14858"/>
                  <a:pt x="515935" y="14858"/>
                </a:cubicBezTo>
                <a:cubicBezTo>
                  <a:pt x="792110" y="14858"/>
                  <a:pt x="1015998" y="804493"/>
                  <a:pt x="1015998" y="1778571"/>
                </a:cubicBezTo>
                <a:cubicBezTo>
                  <a:pt x="1015998" y="2752649"/>
                  <a:pt x="792110" y="3542283"/>
                  <a:pt x="515935" y="3542283"/>
                </a:cubicBezTo>
                <a:cubicBezTo>
                  <a:pt x="239761" y="3542283"/>
                  <a:pt x="15873" y="2752649"/>
                  <a:pt x="15873" y="1778571"/>
                </a:cubicBezTo>
                <a:lnTo>
                  <a:pt x="15873" y="17785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323298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Freeform 923"> 
				</p:cNvPr>
          <p:cNvSpPr/>
          <p:nvPr/>
        </p:nvSpPr>
        <p:spPr>
          <a:xfrm>
            <a:off x="1828800" y="3000375"/>
            <a:ext cx="1381125" cy="2457450"/>
          </a:xfrm>
          <a:custGeom>
            <a:avLst/>
            <a:gdLst>
              <a:gd name="connsiteX0" fmla="*/ 15875 w 1381125"/>
              <a:gd name="connsiteY0" fmla="*/ 14858 h 2457450"/>
              <a:gd name="connsiteX1" fmla="*/ 1382712 w 1381125"/>
              <a:gd name="connsiteY1" fmla="*/ 14858 h 2457450"/>
              <a:gd name="connsiteX2" fmla="*/ 1382712 w 1381125"/>
              <a:gd name="connsiteY2" fmla="*/ 2461196 h 2457450"/>
              <a:gd name="connsiteX3" fmla="*/ 15875 w 1381125"/>
              <a:gd name="connsiteY3" fmla="*/ 2461196 h 2457450"/>
              <a:gd name="connsiteX4" fmla="*/ 15875 w 1381125"/>
              <a:gd name="connsiteY4" fmla="*/ 14858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125" h="2457450">
                <a:moveTo>
                  <a:pt x="15875" y="14858"/>
                </a:moveTo>
                <a:lnTo>
                  <a:pt x="1382712" y="14858"/>
                </a:lnTo>
                <a:lnTo>
                  <a:pt x="1382712" y="2461196"/>
                </a:lnTo>
                <a:lnTo>
                  <a:pt x="15875" y="2461196"/>
                </a:lnTo>
                <a:lnTo>
                  <a:pt x="15875" y="14858"/>
                </a:lnTo>
                <a:close/>
              </a:path>
            </a:pathLst>
          </a:custGeom>
          <a:solidFill>
            <a:srgbClr val="fefc87">
              <a:alpha val="100000"/>
            </a:srgbClr>
          </a:solidFill>
          <a:ln w="28575">
            <a:solidFill>
              <a:srgbClr val="fe98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Freeform 924"> 
				</p:cNvPr>
          <p:cNvSpPr/>
          <p:nvPr/>
        </p:nvSpPr>
        <p:spPr>
          <a:xfrm>
            <a:off x="1257300" y="5314950"/>
            <a:ext cx="38100" cy="276225"/>
          </a:xfrm>
          <a:custGeom>
            <a:avLst/>
            <a:gdLst>
              <a:gd name="connsiteX0" fmla="*/ 19335 w 38100"/>
              <a:gd name="connsiteY0" fmla="*/ 269152 h 276225"/>
              <a:gd name="connsiteX1" fmla="*/ 28835 w 38100"/>
              <a:gd name="connsiteY1" fmla="*/ 24957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276225">
                <a:moveTo>
                  <a:pt x="19335" y="269152"/>
                </a:moveTo>
                <a:cubicBezTo>
                  <a:pt x="-45434" y="198197"/>
                  <a:pt x="-41192" y="88863"/>
                  <a:pt x="28835" y="24957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Freeform 925"> 
				</p:cNvPr>
          <p:cNvSpPr/>
          <p:nvPr/>
        </p:nvSpPr>
        <p:spPr>
          <a:xfrm>
            <a:off x="1181100" y="5248275"/>
            <a:ext cx="47625" cy="409575"/>
          </a:xfrm>
          <a:custGeom>
            <a:avLst/>
            <a:gdLst>
              <a:gd name="connsiteX0" fmla="*/ 24230 w 47625"/>
              <a:gd name="connsiteY0" fmla="*/ 400921 h 409575"/>
              <a:gd name="connsiteX1" fmla="*/ 39063 w 47625"/>
              <a:gd name="connsiteY1" fmla="*/ 19362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409575">
                <a:moveTo>
                  <a:pt x="24230" y="400921"/>
                </a:moveTo>
                <a:cubicBezTo>
                  <a:pt x="-76975" y="290050"/>
                  <a:pt x="-70333" y="119222"/>
                  <a:pt x="39063" y="19362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Freeform 926"> 
				</p:cNvPr>
          <p:cNvSpPr/>
          <p:nvPr/>
        </p:nvSpPr>
        <p:spPr>
          <a:xfrm>
            <a:off x="1114425" y="5181600"/>
            <a:ext cx="47625" cy="533400"/>
          </a:xfrm>
          <a:custGeom>
            <a:avLst/>
            <a:gdLst>
              <a:gd name="connsiteX0" fmla="*/ 27522 w 47625"/>
              <a:gd name="connsiteY0" fmla="*/ 525457 h 533400"/>
              <a:gd name="connsiteX1" fmla="*/ 47105 w 47625"/>
              <a:gd name="connsiteY1" fmla="*/ 218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533400">
                <a:moveTo>
                  <a:pt x="27522" y="525457"/>
                </a:moveTo>
                <a:cubicBezTo>
                  <a:pt x="-106069" y="379102"/>
                  <a:pt x="-97306" y="153613"/>
                  <a:pt x="47105" y="21800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Freeform 927"> 
				</p:cNvPr>
          <p:cNvSpPr/>
          <p:nvPr/>
        </p:nvSpPr>
        <p:spPr>
          <a:xfrm>
            <a:off x="1238250" y="2867025"/>
            <a:ext cx="38100" cy="266700"/>
          </a:xfrm>
          <a:custGeom>
            <a:avLst/>
            <a:gdLst>
              <a:gd name="connsiteX0" fmla="*/ 27942 w 38100"/>
              <a:gd name="connsiteY0" fmla="*/ 259365 h 266700"/>
              <a:gd name="connsiteX1" fmla="*/ 37708 w 38100"/>
              <a:gd name="connsiteY1" fmla="*/ 2117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266700">
                <a:moveTo>
                  <a:pt x="27942" y="259365"/>
                </a:moveTo>
                <a:cubicBezTo>
                  <a:pt x="-35112" y="190290"/>
                  <a:pt x="-30744" y="83648"/>
                  <a:pt x="37708" y="21177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Freeform 928"> 
				</p:cNvPr>
          <p:cNvSpPr/>
          <p:nvPr/>
        </p:nvSpPr>
        <p:spPr>
          <a:xfrm>
            <a:off x="1171575" y="2790825"/>
            <a:ext cx="47625" cy="400050"/>
          </a:xfrm>
          <a:custGeom>
            <a:avLst/>
            <a:gdLst>
              <a:gd name="connsiteX0" fmla="*/ 24909 w 47625"/>
              <a:gd name="connsiteY0" fmla="*/ 399200 h 400050"/>
              <a:gd name="connsiteX1" fmla="*/ 40162 w 47625"/>
              <a:gd name="connsiteY1" fmla="*/ 27027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400050">
                <a:moveTo>
                  <a:pt x="24909" y="399200"/>
                </a:moveTo>
                <a:cubicBezTo>
                  <a:pt x="-73604" y="291276"/>
                  <a:pt x="-66784" y="124652"/>
                  <a:pt x="40162" y="27027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Freeform 929"> 
				</p:cNvPr>
          <p:cNvSpPr/>
          <p:nvPr/>
        </p:nvSpPr>
        <p:spPr>
          <a:xfrm>
            <a:off x="1114425" y="2733675"/>
            <a:ext cx="47625" cy="514350"/>
          </a:xfrm>
          <a:custGeom>
            <a:avLst/>
            <a:gdLst>
              <a:gd name="connsiteX0" fmla="*/ 20099 w 47625"/>
              <a:gd name="connsiteY0" fmla="*/ 512913 h 514350"/>
              <a:gd name="connsiteX1" fmla="*/ 40241 w 47625"/>
              <a:gd name="connsiteY1" fmla="*/ 21639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514350">
                <a:moveTo>
                  <a:pt x="20099" y="512913"/>
                </a:moveTo>
                <a:cubicBezTo>
                  <a:pt x="-109948" y="370445"/>
                  <a:pt x="-100931" y="150506"/>
                  <a:pt x="40241" y="21639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Freeform 930"> 
				</p:cNvPr>
          <p:cNvSpPr/>
          <p:nvPr/>
        </p:nvSpPr>
        <p:spPr>
          <a:xfrm>
            <a:off x="523875" y="6096000"/>
            <a:ext cx="8153400" cy="542925"/>
          </a:xfrm>
          <a:custGeom>
            <a:avLst/>
            <a:gdLst>
              <a:gd name="connsiteX0" fmla="*/ 15676 w 8153400"/>
              <a:gd name="connsiteY0" fmla="*/ 13295 h 542925"/>
              <a:gd name="connsiteX1" fmla="*/ 8158168 w 8153400"/>
              <a:gd name="connsiteY1" fmla="*/ 13295 h 542925"/>
              <a:gd name="connsiteX2" fmla="*/ 8158168 w 8153400"/>
              <a:gd name="connsiteY2" fmla="*/ 548829 h 542925"/>
              <a:gd name="connsiteX3" fmla="*/ 15676 w 8153400"/>
              <a:gd name="connsiteY3" fmla="*/ 548829 h 542925"/>
              <a:gd name="connsiteX4" fmla="*/ 15676 w 8153400"/>
              <a:gd name="connsiteY4" fmla="*/ 13295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3400" h="542925">
                <a:moveTo>
                  <a:pt x="15676" y="13295"/>
                </a:moveTo>
                <a:lnTo>
                  <a:pt x="8158168" y="13295"/>
                </a:lnTo>
                <a:lnTo>
                  <a:pt x="8158168" y="548829"/>
                </a:lnTo>
                <a:lnTo>
                  <a:pt x="15676" y="548829"/>
                </a:lnTo>
                <a:lnTo>
                  <a:pt x="15676" y="13295"/>
                </a:lnTo>
                <a:close/>
              </a:path>
            </a:pathLst>
          </a:custGeom>
          <a:solidFill>
            <a:srgbClr val="fefc8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Freeform 931"> 
				</p:cNvPr>
          <p:cNvSpPr/>
          <p:nvPr/>
        </p:nvSpPr>
        <p:spPr>
          <a:xfrm>
            <a:off x="1238250" y="4095750"/>
            <a:ext cx="38100" cy="266700"/>
          </a:xfrm>
          <a:custGeom>
            <a:avLst/>
            <a:gdLst>
              <a:gd name="connsiteX0" fmla="*/ 27942 w 38100"/>
              <a:gd name="connsiteY0" fmla="*/ 265715 h 266700"/>
              <a:gd name="connsiteX1" fmla="*/ 37708 w 38100"/>
              <a:gd name="connsiteY1" fmla="*/ 2752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266700">
                <a:moveTo>
                  <a:pt x="27942" y="265715"/>
                </a:moveTo>
                <a:cubicBezTo>
                  <a:pt x="-35112" y="196640"/>
                  <a:pt x="-30744" y="89998"/>
                  <a:pt x="37708" y="27527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Freeform 932"> 
				</p:cNvPr>
          <p:cNvSpPr/>
          <p:nvPr/>
        </p:nvSpPr>
        <p:spPr>
          <a:xfrm>
            <a:off x="1171575" y="4029075"/>
            <a:ext cx="47625" cy="400050"/>
          </a:xfrm>
          <a:custGeom>
            <a:avLst/>
            <a:gdLst>
              <a:gd name="connsiteX0" fmla="*/ 24909 w 47625"/>
              <a:gd name="connsiteY0" fmla="*/ 396025 h 400050"/>
              <a:gd name="connsiteX1" fmla="*/ 40162 w 47625"/>
              <a:gd name="connsiteY1" fmla="*/ 2385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400050">
                <a:moveTo>
                  <a:pt x="24909" y="396025"/>
                </a:moveTo>
                <a:cubicBezTo>
                  <a:pt x="-73604" y="288101"/>
                  <a:pt x="-66784" y="121477"/>
                  <a:pt x="40162" y="23852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Freeform 933"> 
				</p:cNvPr>
          <p:cNvSpPr/>
          <p:nvPr/>
        </p:nvSpPr>
        <p:spPr>
          <a:xfrm>
            <a:off x="1114425" y="3962400"/>
            <a:ext cx="47625" cy="523875"/>
          </a:xfrm>
          <a:custGeom>
            <a:avLst/>
            <a:gdLst>
              <a:gd name="connsiteX0" fmla="*/ 20099 w 47625"/>
              <a:gd name="connsiteY0" fmla="*/ 519263 h 523875"/>
              <a:gd name="connsiteX1" fmla="*/ 40241 w 47625"/>
              <a:gd name="connsiteY1" fmla="*/ 27989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523875">
                <a:moveTo>
                  <a:pt x="20099" y="519263"/>
                </a:moveTo>
                <a:cubicBezTo>
                  <a:pt x="-109948" y="376794"/>
                  <a:pt x="-100931" y="156856"/>
                  <a:pt x="40241" y="27989"/>
                </a:cubicBezTo>
              </a:path>
            </a:pathLst>
          </a:custGeom>
          <a:ln w="38100">
            <a:solidFill>
              <a:srgbClr val="3232c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5" name="Picture 9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2047875"/>
          </a:xfrm>
          <a:prstGeom prst="rect">
            <a:avLst/>
          </a:prstGeom>
        </p:spPr>
      </p:pic>
      <p:pic>
        <p:nvPicPr>
          <p:cNvPr id="936" name="Picture 93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937" name="Picture 937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5" y="2419350"/>
            <a:ext cx="2428875" cy="1190625"/>
          </a:xfrm>
          <a:prstGeom prst="rect">
            <a:avLst/>
          </a:prstGeom>
        </p:spPr>
      </p:pic>
      <p:pic>
        <p:nvPicPr>
          <p:cNvPr id="938" name="Picture 938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2638425"/>
            <a:ext cx="2057400" cy="771525"/>
          </a:xfrm>
          <a:prstGeom prst="rect">
            <a:avLst/>
          </a:prstGeom>
        </p:spPr>
      </p:pic>
      <p:pic>
        <p:nvPicPr>
          <p:cNvPr id="939" name="Picture 939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3867150"/>
            <a:ext cx="2057400" cy="771525"/>
          </a:xfrm>
          <a:prstGeom prst="rect">
            <a:avLst/>
          </a:prstGeom>
        </p:spPr>
      </p:pic>
      <p:pic>
        <p:nvPicPr>
          <p:cNvPr id="940" name="Picture 940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5" y="5086350"/>
            <a:ext cx="2057400" cy="771525"/>
          </a:xfrm>
          <a:prstGeom prst="rect">
            <a:avLst/>
          </a:prstGeom>
        </p:spPr>
      </p:pic>
      <p:pic>
        <p:nvPicPr>
          <p:cNvPr id="941" name="Picture 941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" y="2362200"/>
            <a:ext cx="647700" cy="971550"/>
          </a:xfrm>
          <a:prstGeom prst="rect">
            <a:avLst/>
          </a:prstGeom>
        </p:spPr>
      </p:pic>
      <p:pic>
        <p:nvPicPr>
          <p:cNvPr id="942" name="Picture 942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75" y="3638550"/>
            <a:ext cx="2428875" cy="1190625"/>
          </a:xfrm>
          <a:prstGeom prst="rect">
            <a:avLst/>
          </a:prstGeom>
        </p:spPr>
      </p:pic>
      <p:pic>
        <p:nvPicPr>
          <p:cNvPr id="943" name="Picture 943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1375" y="4867275"/>
            <a:ext cx="2428875" cy="1190625"/>
          </a:xfrm>
          <a:prstGeom prst="rect">
            <a:avLst/>
          </a:prstGeom>
        </p:spPr>
      </p:pic>
      <p:pic>
        <p:nvPicPr>
          <p:cNvPr id="944" name="Picture 944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8350" y="2638425"/>
            <a:ext cx="2562225" cy="742950"/>
          </a:xfrm>
          <a:prstGeom prst="rect">
            <a:avLst/>
          </a:prstGeom>
        </p:spPr>
      </p:pic>
      <p:pic>
        <p:nvPicPr>
          <p:cNvPr id="945" name="Picture 945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933950"/>
            <a:ext cx="1019175" cy="962025"/>
          </a:xfrm>
          <a:prstGeom prst="rect">
            <a:avLst/>
          </a:prstGeom>
        </p:spPr>
      </p:pic>
      <p:pic>
        <p:nvPicPr>
          <p:cNvPr id="946" name="Picture 946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275" y="2724150"/>
            <a:ext cx="276225" cy="514350"/>
          </a:xfrm>
          <a:prstGeom prst="rect">
            <a:avLst/>
          </a:prstGeom>
        </p:spPr>
      </p:pic>
      <p:pic>
        <p:nvPicPr>
          <p:cNvPr id="947" name="Picture 947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8350" y="3867150"/>
            <a:ext cx="3114675" cy="800100"/>
          </a:xfrm>
          <a:prstGeom prst="rect">
            <a:avLst/>
          </a:prstGeom>
        </p:spPr>
      </p:pic>
      <p:pic>
        <p:nvPicPr>
          <p:cNvPr id="948" name="Picture 948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8350" y="5162550"/>
            <a:ext cx="2638425" cy="752475"/>
          </a:xfrm>
          <a:prstGeom prst="rect">
            <a:avLst/>
          </a:prstGeom>
        </p:spPr>
      </p:pic>
      <p:pic>
        <p:nvPicPr>
          <p:cNvPr id="949" name="Picture 949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75" y="3724275"/>
            <a:ext cx="1000125" cy="942975"/>
          </a:xfrm>
          <a:prstGeom prst="rect">
            <a:avLst/>
          </a:prstGeom>
        </p:spPr>
      </p:pic>
      <p:sp>
        <p:nvSpPr>
          <p:cNvPr id="949" name="TextBox 949"/>
          <p:cNvSpPr txBox="1"/>
          <p:nvPr/>
        </p:nvSpPr>
        <p:spPr>
          <a:xfrm>
            <a:off x="672997" y="107620"/>
            <a:ext cx="7696956" cy="17797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4242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Expansion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Wi-Fi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Solution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28">
              <a:lnSpc>
                <a:spcPts val="2484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Enterprises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local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government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provide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information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through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Wi-Fi,</a:t>
            </a:r>
          </a:p>
          <a:p>
            <a:pPr indent="0">
              <a:lnSpc>
                <a:spcPts val="216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together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free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Internet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</a:p>
          <a:p>
            <a:pPr indent="228">
              <a:lnSpc>
                <a:spcPts val="2864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Group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(NTT-BP)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builds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Wi-Fi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provides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platform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</a:p>
          <a:p>
            <a:pPr indent="228">
              <a:lnSpc>
                <a:spcPts val="216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Information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</a:p>
        </p:txBody>
      </p:sp>
      <p:sp>
        <p:nvSpPr>
          <p:cNvPr id="950" name="TextBox 950"/>
          <p:cNvSpPr txBox="1"/>
          <p:nvPr/>
        </p:nvSpPr>
        <p:spPr>
          <a:xfrm>
            <a:off x="421640" y="2039226"/>
            <a:ext cx="705148" cy="30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Users</a:t>
            </a:r>
          </a:p>
        </p:txBody>
      </p:sp>
      <p:sp>
        <p:nvSpPr>
          <p:cNvPr id="951" name="TextBox 951"/>
          <p:cNvSpPr txBox="1"/>
          <p:nvPr/>
        </p:nvSpPr>
        <p:spPr>
          <a:xfrm>
            <a:off x="3818128" y="2039226"/>
            <a:ext cx="1962979" cy="10555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4749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Area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Owners</a:t>
            </a:r>
          </a:p>
          <a:p>
            <a:pPr indent="0">
              <a:lnSpc>
                <a:spcPts val="241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Airports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・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Railway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Stations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665065">
              <a:lnSpc>
                <a:spcPts val="153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server</a:t>
            </a:r>
          </a:p>
        </p:txBody>
      </p:sp>
      <p:sp>
        <p:nvSpPr>
          <p:cNvPr id="952" name="TextBox 952"/>
          <p:cNvSpPr txBox="1"/>
          <p:nvPr/>
        </p:nvSpPr>
        <p:spPr>
          <a:xfrm>
            <a:off x="8243252" y="2077326"/>
            <a:ext cx="492765" cy="30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</a:p>
        </p:txBody>
      </p:sp>
      <p:sp>
        <p:nvSpPr>
          <p:cNvPr id="953" name="TextBox 953"/>
          <p:cNvSpPr txBox="1"/>
          <p:nvPr/>
        </p:nvSpPr>
        <p:spPr>
          <a:xfrm>
            <a:off x="1958085" y="3586549"/>
            <a:ext cx="1138018" cy="15575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25552">
              <a:lnSpc>
                <a:spcPts val="187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Internet</a:t>
            </a:r>
          </a:p>
          <a:p>
            <a:pPr indent="253018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</a:p>
          <a:p>
            <a:pPr indent="0">
              <a:lnSpc>
                <a:spcPts val="138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free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467868">
              <a:lnSpc>
                <a:spcPts val="194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  <a:p>
            <a:pPr indent="62384">
              <a:lnSpc>
                <a:spcPts val="1828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Information</a:t>
            </a:r>
          </a:p>
          <a:p>
            <a:pPr indent="247527">
              <a:lnSpc>
                <a:spcPts val="192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</a:p>
          <a:p>
            <a:pPr indent="176784">
              <a:lnSpc>
                <a:spcPts val="1384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charged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954" name="TextBox 954"/>
          <p:cNvSpPr txBox="1"/>
          <p:nvPr/>
        </p:nvSpPr>
        <p:spPr>
          <a:xfrm>
            <a:off x="3510915" y="3272845"/>
            <a:ext cx="2251339" cy="20190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ＡＰ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88925">
              <a:lnSpc>
                <a:spcPts val="234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Office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buildings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88925">
              <a:lnSpc>
                <a:spcPts val="230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Tourist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spots,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Art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galleries,</a:t>
            </a:r>
          </a:p>
          <a:p>
            <a:pPr indent="288924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City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halls,</a:t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etc.</a:t>
            </a:r>
          </a:p>
        </p:txBody>
      </p:sp>
      <p:sp>
        <p:nvSpPr>
          <p:cNvPr id="955" name="TextBox 955"/>
          <p:cNvSpPr txBox="1"/>
          <p:nvPr/>
        </p:nvSpPr>
        <p:spPr>
          <a:xfrm>
            <a:off x="6514115" y="3654335"/>
            <a:ext cx="1241264" cy="13511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13537">
              <a:lnSpc>
                <a:spcPts val="187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Information</a:t>
            </a:r>
          </a:p>
          <a:p>
            <a:pPr indent="298680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</a:p>
          <a:p>
            <a:pPr indent="254530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platform</a:t>
            </a:r>
          </a:p>
          <a:p>
            <a:pPr indent="17525">
              <a:lnSpc>
                <a:spcPts val="138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including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531875">
              <a:lnSpc>
                <a:spcPts val="169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</a:p>
          <a:p>
            <a:pPr indent="0">
              <a:lnSpc>
                <a:spcPts val="1841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Wi-Fi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956" name="TextBox 956"/>
          <p:cNvSpPr txBox="1"/>
          <p:nvPr/>
        </p:nvSpPr>
        <p:spPr>
          <a:xfrm>
            <a:off x="988369" y="6118079"/>
            <a:ext cx="7581101" cy="474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Started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provision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“Japan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Connected-free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Wi-Fi”,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inter-connects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Wi-Fi</a:t>
            </a:r>
          </a:p>
          <a:p>
            <a:pPr indent="228682">
              <a:lnSpc>
                <a:spcPts val="1636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provided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enterprises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local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governments</a:t>
            </a:r>
          </a:p>
        </p:txBody>
      </p:sp>
      <p:sp>
        <p:nvSpPr>
          <p:cNvPr id="957" name="TextBox 957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958" name="TextBox 958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29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959" name="TextBox 959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Freeform 960"> 
				</p:cNvPr>
          <p:cNvSpPr/>
          <p:nvPr/>
        </p:nvSpPr>
        <p:spPr>
          <a:xfrm>
            <a:off x="7724775" y="2809875"/>
            <a:ext cx="1257300" cy="2000250"/>
          </a:xfrm>
          <a:custGeom>
            <a:avLst/>
            <a:gdLst>
              <a:gd name="connsiteX0" fmla="*/ 15578 w 1257300"/>
              <a:gd name="connsiteY0" fmla="*/ 102473 h 2000250"/>
              <a:gd name="connsiteX1" fmla="*/ 102179 w 1257300"/>
              <a:gd name="connsiteY1" fmla="*/ 15872 h 2000250"/>
              <a:gd name="connsiteX2" fmla="*/ 1180231 w 1257300"/>
              <a:gd name="connsiteY2" fmla="*/ 15872 h 2000250"/>
              <a:gd name="connsiteX3" fmla="*/ 1266820 w 1257300"/>
              <a:gd name="connsiteY3" fmla="*/ 102473 h 2000250"/>
              <a:gd name="connsiteX4" fmla="*/ 1266820 w 1257300"/>
              <a:gd name="connsiteY4" fmla="*/ 1915233 h 2000250"/>
              <a:gd name="connsiteX5" fmla="*/ 1180231 w 1257300"/>
              <a:gd name="connsiteY5" fmla="*/ 2001834 h 2000250"/>
              <a:gd name="connsiteX6" fmla="*/ 102179 w 1257300"/>
              <a:gd name="connsiteY6" fmla="*/ 2001834 h 2000250"/>
              <a:gd name="connsiteX7" fmla="*/ 15578 w 1257300"/>
              <a:gd name="connsiteY7" fmla="*/ 1915233 h 2000250"/>
              <a:gd name="connsiteX8" fmla="*/ 15578 w 1257300"/>
              <a:gd name="connsiteY8" fmla="*/ 10247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7300" h="2000250">
                <a:moveTo>
                  <a:pt x="15578" y="102473"/>
                </a:moveTo>
                <a:cubicBezTo>
                  <a:pt x="15578" y="54645"/>
                  <a:pt x="54351" y="15872"/>
                  <a:pt x="102179" y="15872"/>
                </a:cubicBezTo>
                <a:lnTo>
                  <a:pt x="1180231" y="15872"/>
                </a:lnTo>
                <a:cubicBezTo>
                  <a:pt x="1228059" y="15872"/>
                  <a:pt x="1266820" y="54645"/>
                  <a:pt x="1266820" y="102473"/>
                </a:cubicBezTo>
                <a:lnTo>
                  <a:pt x="1266820" y="1915233"/>
                </a:lnTo>
                <a:cubicBezTo>
                  <a:pt x="1266820" y="1963062"/>
                  <a:pt x="1228059" y="2001834"/>
                  <a:pt x="1180231" y="2001834"/>
                </a:cubicBezTo>
                <a:lnTo>
                  <a:pt x="102179" y="2001834"/>
                </a:lnTo>
                <a:cubicBezTo>
                  <a:pt x="54351" y="2001834"/>
                  <a:pt x="15578" y="1963062"/>
                  <a:pt x="15578" y="1915233"/>
                </a:cubicBezTo>
                <a:lnTo>
                  <a:pt x="15578" y="10247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7f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Freeform 961"> 
				</p:cNvPr>
          <p:cNvSpPr/>
          <p:nvPr/>
        </p:nvSpPr>
        <p:spPr>
          <a:xfrm>
            <a:off x="6105525" y="2809875"/>
            <a:ext cx="1333500" cy="2000250"/>
          </a:xfrm>
          <a:custGeom>
            <a:avLst/>
            <a:gdLst>
              <a:gd name="connsiteX0" fmla="*/ 11708 w 1333500"/>
              <a:gd name="connsiteY0" fmla="*/ 107947 h 2000250"/>
              <a:gd name="connsiteX1" fmla="*/ 103783 w 1333500"/>
              <a:gd name="connsiteY1" fmla="*/ 15872 h 2000250"/>
              <a:gd name="connsiteX2" fmla="*/ 1249958 w 1333500"/>
              <a:gd name="connsiteY2" fmla="*/ 15872 h 2000250"/>
              <a:gd name="connsiteX3" fmla="*/ 1342033 w 1333500"/>
              <a:gd name="connsiteY3" fmla="*/ 107947 h 2000250"/>
              <a:gd name="connsiteX4" fmla="*/ 1342033 w 1333500"/>
              <a:gd name="connsiteY4" fmla="*/ 1909773 h 2000250"/>
              <a:gd name="connsiteX5" fmla="*/ 1249958 w 1333500"/>
              <a:gd name="connsiteY5" fmla="*/ 2001835 h 2000250"/>
              <a:gd name="connsiteX6" fmla="*/ 103783 w 1333500"/>
              <a:gd name="connsiteY6" fmla="*/ 2001835 h 2000250"/>
              <a:gd name="connsiteX7" fmla="*/ 11708 w 1333500"/>
              <a:gd name="connsiteY7" fmla="*/ 1909773 h 2000250"/>
              <a:gd name="connsiteX8" fmla="*/ 11708 w 1333500"/>
              <a:gd name="connsiteY8" fmla="*/ 107947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500" h="2000250">
                <a:moveTo>
                  <a:pt x="11708" y="107947"/>
                </a:moveTo>
                <a:cubicBezTo>
                  <a:pt x="11708" y="57096"/>
                  <a:pt x="52932" y="15872"/>
                  <a:pt x="103783" y="15872"/>
                </a:cubicBezTo>
                <a:lnTo>
                  <a:pt x="1249958" y="15872"/>
                </a:lnTo>
                <a:cubicBezTo>
                  <a:pt x="1300809" y="15872"/>
                  <a:pt x="1342033" y="57096"/>
                  <a:pt x="1342033" y="107947"/>
                </a:cubicBezTo>
                <a:lnTo>
                  <a:pt x="1342033" y="1909773"/>
                </a:lnTo>
                <a:cubicBezTo>
                  <a:pt x="1342033" y="1960611"/>
                  <a:pt x="1300809" y="2001835"/>
                  <a:pt x="1249958" y="2001835"/>
                </a:cubicBezTo>
                <a:lnTo>
                  <a:pt x="103783" y="2001835"/>
                </a:lnTo>
                <a:cubicBezTo>
                  <a:pt x="52932" y="2001835"/>
                  <a:pt x="11708" y="1960611"/>
                  <a:pt x="11708" y="1909773"/>
                </a:cubicBezTo>
                <a:lnTo>
                  <a:pt x="11708" y="10794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Freeform 962"> 
				</p:cNvPr>
          <p:cNvSpPr/>
          <p:nvPr/>
        </p:nvSpPr>
        <p:spPr>
          <a:xfrm>
            <a:off x="2324100" y="2809875"/>
            <a:ext cx="1504950" cy="2000250"/>
          </a:xfrm>
          <a:custGeom>
            <a:avLst/>
            <a:gdLst>
              <a:gd name="connsiteX0" fmla="*/ 15652 w 1504950"/>
              <a:gd name="connsiteY0" fmla="*/ 119325 h 2000250"/>
              <a:gd name="connsiteX1" fmla="*/ 119107 w 1504950"/>
              <a:gd name="connsiteY1" fmla="*/ 15871 h 2000250"/>
              <a:gd name="connsiteX2" fmla="*/ 1406938 w 1504950"/>
              <a:gd name="connsiteY2" fmla="*/ 15871 h 2000250"/>
              <a:gd name="connsiteX3" fmla="*/ 1510379 w 1504950"/>
              <a:gd name="connsiteY3" fmla="*/ 119325 h 2000250"/>
              <a:gd name="connsiteX4" fmla="*/ 1510379 w 1504950"/>
              <a:gd name="connsiteY4" fmla="*/ 1898392 h 2000250"/>
              <a:gd name="connsiteX5" fmla="*/ 1406938 w 1504950"/>
              <a:gd name="connsiteY5" fmla="*/ 2001833 h 2000250"/>
              <a:gd name="connsiteX6" fmla="*/ 119107 w 1504950"/>
              <a:gd name="connsiteY6" fmla="*/ 2001833 h 2000250"/>
              <a:gd name="connsiteX7" fmla="*/ 15652 w 1504950"/>
              <a:gd name="connsiteY7" fmla="*/ 1898392 h 2000250"/>
              <a:gd name="connsiteX8" fmla="*/ 15652 w 1504950"/>
              <a:gd name="connsiteY8" fmla="*/ 11932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4950" h="2000250">
                <a:moveTo>
                  <a:pt x="15652" y="119325"/>
                </a:moveTo>
                <a:cubicBezTo>
                  <a:pt x="15652" y="62188"/>
                  <a:pt x="61969" y="15871"/>
                  <a:pt x="119107" y="15871"/>
                </a:cubicBezTo>
                <a:lnTo>
                  <a:pt x="1406938" y="15871"/>
                </a:lnTo>
                <a:cubicBezTo>
                  <a:pt x="1464062" y="15871"/>
                  <a:pt x="1510379" y="62188"/>
                  <a:pt x="1510379" y="119325"/>
                </a:cubicBezTo>
                <a:lnTo>
                  <a:pt x="1510379" y="1898392"/>
                </a:lnTo>
                <a:cubicBezTo>
                  <a:pt x="1510379" y="1955516"/>
                  <a:pt x="1464062" y="2001833"/>
                  <a:pt x="1406938" y="2001833"/>
                </a:cubicBezTo>
                <a:lnTo>
                  <a:pt x="119107" y="2001833"/>
                </a:lnTo>
                <a:cubicBezTo>
                  <a:pt x="61969" y="2001833"/>
                  <a:pt x="15652" y="1955516"/>
                  <a:pt x="15652" y="1898392"/>
                </a:cubicBezTo>
                <a:lnTo>
                  <a:pt x="15652" y="11932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9050">
            <a:solidFill>
              <a:srgbClr val="fe98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3" name="Freeform 963"> 
				</p:cNvPr>
          <p:cNvSpPr/>
          <p:nvPr/>
        </p:nvSpPr>
        <p:spPr>
          <a:xfrm>
            <a:off x="3971925" y="1714500"/>
            <a:ext cx="9525" cy="581025"/>
          </a:xfrm>
          <a:custGeom>
            <a:avLst/>
            <a:gdLst>
              <a:gd name="connsiteX0" fmla="*/ 9525 w 9525"/>
              <a:gd name="connsiteY0" fmla="*/ 12700 h 581025"/>
              <a:gd name="connsiteX1" fmla="*/ 9525 w 9525"/>
              <a:gd name="connsiteY1" fmla="*/ 58102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81025">
                <a:moveTo>
                  <a:pt x="9525" y="12700"/>
                </a:moveTo>
                <a:lnTo>
                  <a:pt x="9525" y="581025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4" name="Freeform 964"> 
				</p:cNvPr>
          <p:cNvSpPr/>
          <p:nvPr/>
        </p:nvSpPr>
        <p:spPr>
          <a:xfrm>
            <a:off x="3028950" y="895350"/>
            <a:ext cx="1924050" cy="981075"/>
          </a:xfrm>
          <a:custGeom>
            <a:avLst/>
            <a:gdLst>
              <a:gd name="connsiteX0" fmla="*/ 14287 w 1924050"/>
              <a:gd name="connsiteY0" fmla="*/ 12699 h 981075"/>
              <a:gd name="connsiteX1" fmla="*/ 1928812 w 1924050"/>
              <a:gd name="connsiteY1" fmla="*/ 12699 h 981075"/>
              <a:gd name="connsiteX2" fmla="*/ 1928812 w 1924050"/>
              <a:gd name="connsiteY2" fmla="*/ 984249 h 981075"/>
              <a:gd name="connsiteX3" fmla="*/ 14287 w 1924050"/>
              <a:gd name="connsiteY3" fmla="*/ 984249 h 981075"/>
              <a:gd name="connsiteX4" fmla="*/ 14287 w 1924050"/>
              <a:gd name="connsiteY4" fmla="*/ 12699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981075">
                <a:moveTo>
                  <a:pt x="14287" y="12699"/>
                </a:moveTo>
                <a:lnTo>
                  <a:pt x="1928812" y="12699"/>
                </a:lnTo>
                <a:lnTo>
                  <a:pt x="1928812" y="984249"/>
                </a:lnTo>
                <a:lnTo>
                  <a:pt x="14287" y="984249"/>
                </a:lnTo>
                <a:lnTo>
                  <a:pt x="14287" y="12699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Freeform 965"> 
				</p:cNvPr>
          <p:cNvSpPr/>
          <p:nvPr/>
        </p:nvSpPr>
        <p:spPr>
          <a:xfrm>
            <a:off x="3067050" y="1047750"/>
            <a:ext cx="1790700" cy="676275"/>
          </a:xfrm>
          <a:custGeom>
            <a:avLst/>
            <a:gdLst>
              <a:gd name="connsiteX0" fmla="*/ 14287 w 1790700"/>
              <a:gd name="connsiteY0" fmla="*/ 15874 h 676275"/>
              <a:gd name="connsiteX1" fmla="*/ 1795462 w 1790700"/>
              <a:gd name="connsiteY1" fmla="*/ 15874 h 676275"/>
              <a:gd name="connsiteX2" fmla="*/ 1795462 w 1790700"/>
              <a:gd name="connsiteY2" fmla="*/ 681037 h 676275"/>
              <a:gd name="connsiteX3" fmla="*/ 14287 w 1790700"/>
              <a:gd name="connsiteY3" fmla="*/ 681037 h 676275"/>
              <a:gd name="connsiteX4" fmla="*/ 14287 w 1790700"/>
              <a:gd name="connsiteY4" fmla="*/ 1587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0700" h="676275">
                <a:moveTo>
                  <a:pt x="14287" y="15874"/>
                </a:moveTo>
                <a:lnTo>
                  <a:pt x="1795462" y="15874"/>
                </a:lnTo>
                <a:lnTo>
                  <a:pt x="1795462" y="681037"/>
                </a:lnTo>
                <a:lnTo>
                  <a:pt x="14287" y="681037"/>
                </a:lnTo>
                <a:lnTo>
                  <a:pt x="14287" y="15874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Freeform 966"> 
				</p:cNvPr>
          <p:cNvSpPr/>
          <p:nvPr/>
        </p:nvSpPr>
        <p:spPr>
          <a:xfrm>
            <a:off x="3114675" y="1085850"/>
            <a:ext cx="590550" cy="609600"/>
          </a:xfrm>
          <a:custGeom>
            <a:avLst/>
            <a:gdLst>
              <a:gd name="connsiteX0" fmla="*/ 506193 w 590550"/>
              <a:gd name="connsiteY0" fmla="*/ 68707 h 609600"/>
              <a:gd name="connsiteX1" fmla="*/ 506193 w 590550"/>
              <a:gd name="connsiteY1" fmla="*/ 68707 h 609600"/>
              <a:gd name="connsiteX2" fmla="*/ 485898 w 590550"/>
              <a:gd name="connsiteY2" fmla="*/ 51485 h 609600"/>
              <a:gd name="connsiteX3" fmla="*/ 461819 w 590550"/>
              <a:gd name="connsiteY3" fmla="*/ 36296 h 609600"/>
              <a:gd name="connsiteX4" fmla="*/ 437270 w 590550"/>
              <a:gd name="connsiteY4" fmla="*/ 27686 h 609600"/>
              <a:gd name="connsiteX5" fmla="*/ 410828 w 590550"/>
              <a:gd name="connsiteY5" fmla="*/ 21107 h 609600"/>
              <a:gd name="connsiteX6" fmla="*/ 384399 w 590550"/>
              <a:gd name="connsiteY6" fmla="*/ 16548 h 609600"/>
              <a:gd name="connsiteX7" fmla="*/ 357958 w 590550"/>
              <a:gd name="connsiteY7" fmla="*/ 16548 h 609600"/>
              <a:gd name="connsiteX8" fmla="*/ 331517 w 590550"/>
              <a:gd name="connsiteY8" fmla="*/ 21107 h 609600"/>
              <a:gd name="connsiteX9" fmla="*/ 305088 w 590550"/>
              <a:gd name="connsiteY9" fmla="*/ 29718 h 609600"/>
              <a:gd name="connsiteX10" fmla="*/ 281009 w 590550"/>
              <a:gd name="connsiteY10" fmla="*/ 23139 h 609600"/>
              <a:gd name="connsiteX11" fmla="*/ 252218 w 590550"/>
              <a:gd name="connsiteY11" fmla="*/ 18580 h 609600"/>
              <a:gd name="connsiteX12" fmla="*/ 225776 w 590550"/>
              <a:gd name="connsiteY12" fmla="*/ 16548 h 609600"/>
              <a:gd name="connsiteX13" fmla="*/ 199335 w 590550"/>
              <a:gd name="connsiteY13" fmla="*/ 21107 h 609600"/>
              <a:gd name="connsiteX14" fmla="*/ 172906 w 590550"/>
              <a:gd name="connsiteY14" fmla="*/ 27686 h 609600"/>
              <a:gd name="connsiteX15" fmla="*/ 146465 w 590550"/>
              <a:gd name="connsiteY15" fmla="*/ 36296 h 609600"/>
              <a:gd name="connsiteX16" fmla="*/ 124278 w 590550"/>
              <a:gd name="connsiteY16" fmla="*/ 51485 h 609600"/>
              <a:gd name="connsiteX17" fmla="*/ 102091 w 590550"/>
              <a:gd name="connsiteY17" fmla="*/ 68707 h 609600"/>
              <a:gd name="connsiteX18" fmla="*/ 87931 w 590550"/>
              <a:gd name="connsiteY18" fmla="*/ 83896 h 609600"/>
              <a:gd name="connsiteX19" fmla="*/ 73287 w 590550"/>
              <a:gd name="connsiteY19" fmla="*/ 101625 h 609600"/>
              <a:gd name="connsiteX20" fmla="*/ 61489 w 590550"/>
              <a:gd name="connsiteY20" fmla="*/ 121373 h 609600"/>
              <a:gd name="connsiteX21" fmla="*/ 49221 w 590550"/>
              <a:gd name="connsiteY21" fmla="*/ 140614 h 609600"/>
              <a:gd name="connsiteX22" fmla="*/ 38833 w 590550"/>
              <a:gd name="connsiteY22" fmla="*/ 160363 h 609600"/>
              <a:gd name="connsiteX23" fmla="*/ 30806 w 590550"/>
              <a:gd name="connsiteY23" fmla="*/ 182130 h 609600"/>
              <a:gd name="connsiteX24" fmla="*/ 22780 w 590550"/>
              <a:gd name="connsiteY24" fmla="*/ 203911 h 609600"/>
              <a:gd name="connsiteX25" fmla="*/ 18538 w 590550"/>
              <a:gd name="connsiteY25" fmla="*/ 228219 h 609600"/>
              <a:gd name="connsiteX26" fmla="*/ 14753 w 590550"/>
              <a:gd name="connsiteY26" fmla="*/ 249986 h 609600"/>
              <a:gd name="connsiteX27" fmla="*/ 10511 w 590550"/>
              <a:gd name="connsiteY27" fmla="*/ 273786 h 609600"/>
              <a:gd name="connsiteX28" fmla="*/ 10511 w 590550"/>
              <a:gd name="connsiteY28" fmla="*/ 297586 h 609600"/>
              <a:gd name="connsiteX29" fmla="*/ 10511 w 590550"/>
              <a:gd name="connsiteY29" fmla="*/ 321894 h 609600"/>
              <a:gd name="connsiteX30" fmla="*/ 12391 w 590550"/>
              <a:gd name="connsiteY30" fmla="*/ 345694 h 609600"/>
              <a:gd name="connsiteX31" fmla="*/ 16646 w 590550"/>
              <a:gd name="connsiteY31" fmla="*/ 367461 h 609600"/>
              <a:gd name="connsiteX32" fmla="*/ 20887 w 590550"/>
              <a:gd name="connsiteY32" fmla="*/ 391261 h 609600"/>
              <a:gd name="connsiteX33" fmla="*/ 28914 w 590550"/>
              <a:gd name="connsiteY33" fmla="*/ 413042 h 609600"/>
              <a:gd name="connsiteX34" fmla="*/ 36940 w 590550"/>
              <a:gd name="connsiteY34" fmla="*/ 434809 h 609600"/>
              <a:gd name="connsiteX35" fmla="*/ 46859 w 590550"/>
              <a:gd name="connsiteY35" fmla="*/ 456590 h 609600"/>
              <a:gd name="connsiteX36" fmla="*/ 59127 w 590550"/>
              <a:gd name="connsiteY36" fmla="*/ 476338 h 609600"/>
              <a:gd name="connsiteX37" fmla="*/ 71408 w 590550"/>
              <a:gd name="connsiteY37" fmla="*/ 496087 h 609600"/>
              <a:gd name="connsiteX38" fmla="*/ 85568 w 590550"/>
              <a:gd name="connsiteY38" fmla="*/ 513296 h 609600"/>
              <a:gd name="connsiteX39" fmla="*/ 102091 w 590550"/>
              <a:gd name="connsiteY39" fmla="*/ 531025 h 609600"/>
              <a:gd name="connsiteX40" fmla="*/ 118144 w 590550"/>
              <a:gd name="connsiteY40" fmla="*/ 546214 h 609600"/>
              <a:gd name="connsiteX41" fmla="*/ 136559 w 590550"/>
              <a:gd name="connsiteY41" fmla="*/ 561403 h 609600"/>
              <a:gd name="connsiteX42" fmla="*/ 154961 w 590550"/>
              <a:gd name="connsiteY42" fmla="*/ 572541 h 609600"/>
              <a:gd name="connsiteX43" fmla="*/ 175269 w 590550"/>
              <a:gd name="connsiteY43" fmla="*/ 585203 h 609600"/>
              <a:gd name="connsiteX44" fmla="*/ 195563 w 590550"/>
              <a:gd name="connsiteY44" fmla="*/ 594322 h 609600"/>
              <a:gd name="connsiteX45" fmla="*/ 215858 w 590550"/>
              <a:gd name="connsiteY45" fmla="*/ 602932 h 609600"/>
              <a:gd name="connsiteX46" fmla="*/ 236165 w 590550"/>
              <a:gd name="connsiteY46" fmla="*/ 609511 h 609600"/>
              <a:gd name="connsiteX47" fmla="*/ 258352 w 590550"/>
              <a:gd name="connsiteY47" fmla="*/ 613562 h 609600"/>
              <a:gd name="connsiteX48" fmla="*/ 281009 w 590550"/>
              <a:gd name="connsiteY48" fmla="*/ 616089 h 609600"/>
              <a:gd name="connsiteX49" fmla="*/ 303196 w 590550"/>
              <a:gd name="connsiteY49" fmla="*/ 616089 h 609600"/>
              <a:gd name="connsiteX50" fmla="*/ 325383 w 590550"/>
              <a:gd name="connsiteY50" fmla="*/ 616089 h 609600"/>
              <a:gd name="connsiteX51" fmla="*/ 345690 w 590550"/>
              <a:gd name="connsiteY51" fmla="*/ 613562 h 609600"/>
              <a:gd name="connsiteX52" fmla="*/ 368347 w 590550"/>
              <a:gd name="connsiteY52" fmla="*/ 609511 h 609600"/>
              <a:gd name="connsiteX53" fmla="*/ 388641 w 590550"/>
              <a:gd name="connsiteY53" fmla="*/ 604951 h 609600"/>
              <a:gd name="connsiteX54" fmla="*/ 410828 w 590550"/>
              <a:gd name="connsiteY54" fmla="*/ 596341 h 609600"/>
              <a:gd name="connsiteX55" fmla="*/ 429243 w 590550"/>
              <a:gd name="connsiteY55" fmla="*/ 587730 h 609600"/>
              <a:gd name="connsiteX56" fmla="*/ 449538 w 590550"/>
              <a:gd name="connsiteY56" fmla="*/ 576592 h 609600"/>
              <a:gd name="connsiteX57" fmla="*/ 467953 w 590550"/>
              <a:gd name="connsiteY57" fmla="*/ 563435 h 609600"/>
              <a:gd name="connsiteX58" fmla="*/ 485898 w 590550"/>
              <a:gd name="connsiteY58" fmla="*/ 550773 h 609600"/>
              <a:gd name="connsiteX59" fmla="*/ 502421 w 590550"/>
              <a:gd name="connsiteY59" fmla="*/ 535076 h 609600"/>
              <a:gd name="connsiteX60" fmla="*/ 518461 w 590550"/>
              <a:gd name="connsiteY60" fmla="*/ 519887 h 609600"/>
              <a:gd name="connsiteX61" fmla="*/ 532634 w 590550"/>
              <a:gd name="connsiteY61" fmla="*/ 502666 h 609600"/>
              <a:gd name="connsiteX62" fmla="*/ 546794 w 590550"/>
              <a:gd name="connsiteY62" fmla="*/ 482917 h 609600"/>
              <a:gd name="connsiteX63" fmla="*/ 559062 w 590550"/>
              <a:gd name="connsiteY63" fmla="*/ 463169 h 609600"/>
              <a:gd name="connsiteX64" fmla="*/ 569451 w 590550"/>
              <a:gd name="connsiteY64" fmla="*/ 443928 h 609600"/>
              <a:gd name="connsiteX65" fmla="*/ 577477 w 590550"/>
              <a:gd name="connsiteY65" fmla="*/ 422148 h 609600"/>
              <a:gd name="connsiteX66" fmla="*/ 585504 w 590550"/>
              <a:gd name="connsiteY66" fmla="*/ 397853 h 609600"/>
              <a:gd name="connsiteX67" fmla="*/ 591638 w 590550"/>
              <a:gd name="connsiteY67" fmla="*/ 376072 h 609600"/>
              <a:gd name="connsiteX68" fmla="*/ 595893 w 590550"/>
              <a:gd name="connsiteY68" fmla="*/ 352272 h 609600"/>
              <a:gd name="connsiteX69" fmla="*/ 599664 w 590550"/>
              <a:gd name="connsiteY69" fmla="*/ 328472 h 609600"/>
              <a:gd name="connsiteX70" fmla="*/ 599664 w 590550"/>
              <a:gd name="connsiteY70" fmla="*/ 304165 h 609600"/>
              <a:gd name="connsiteX71" fmla="*/ 599664 w 590550"/>
              <a:gd name="connsiteY71" fmla="*/ 280365 h 609600"/>
              <a:gd name="connsiteX72" fmla="*/ 597772 w 590550"/>
              <a:gd name="connsiteY72" fmla="*/ 256070 h 609600"/>
              <a:gd name="connsiteX73" fmla="*/ 593530 w 590550"/>
              <a:gd name="connsiteY73" fmla="*/ 232270 h 609600"/>
              <a:gd name="connsiteX74" fmla="*/ 587866 w 590550"/>
              <a:gd name="connsiteY74" fmla="*/ 210489 h 609600"/>
              <a:gd name="connsiteX75" fmla="*/ 579370 w 590550"/>
              <a:gd name="connsiteY75" fmla="*/ 186690 h 609600"/>
              <a:gd name="connsiteX76" fmla="*/ 571343 w 590550"/>
              <a:gd name="connsiteY76" fmla="*/ 164922 h 609600"/>
              <a:gd name="connsiteX77" fmla="*/ 561425 w 590550"/>
              <a:gd name="connsiteY77" fmla="*/ 143141 h 609600"/>
              <a:gd name="connsiteX78" fmla="*/ 551036 w 590550"/>
              <a:gd name="connsiteY78" fmla="*/ 123393 h 609600"/>
              <a:gd name="connsiteX79" fmla="*/ 536876 w 590550"/>
              <a:gd name="connsiteY79" fmla="*/ 103644 h 609600"/>
              <a:gd name="connsiteX80" fmla="*/ 522715 w 590550"/>
              <a:gd name="connsiteY80" fmla="*/ 83896 h 609600"/>
              <a:gd name="connsiteX81" fmla="*/ 506193 w 590550"/>
              <a:gd name="connsiteY81" fmla="*/ 68707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90550" h="609600">
                <a:moveTo>
                  <a:pt x="506193" y="68707"/>
                </a:moveTo>
                <a:lnTo>
                  <a:pt x="506193" y="68707"/>
                </a:lnTo>
                <a:lnTo>
                  <a:pt x="485898" y="51485"/>
                </a:lnTo>
                <a:lnTo>
                  <a:pt x="461819" y="36296"/>
                </a:lnTo>
                <a:lnTo>
                  <a:pt x="437270" y="27686"/>
                </a:lnTo>
                <a:lnTo>
                  <a:pt x="410828" y="21107"/>
                </a:lnTo>
                <a:lnTo>
                  <a:pt x="384399" y="16548"/>
                </a:lnTo>
                <a:lnTo>
                  <a:pt x="357958" y="16548"/>
                </a:lnTo>
                <a:lnTo>
                  <a:pt x="331517" y="21107"/>
                </a:lnTo>
                <a:lnTo>
                  <a:pt x="305088" y="29718"/>
                </a:lnTo>
                <a:lnTo>
                  <a:pt x="281009" y="23139"/>
                </a:lnTo>
                <a:lnTo>
                  <a:pt x="252218" y="18580"/>
                </a:lnTo>
                <a:lnTo>
                  <a:pt x="225776" y="16548"/>
                </a:lnTo>
                <a:lnTo>
                  <a:pt x="199335" y="21107"/>
                </a:lnTo>
                <a:lnTo>
                  <a:pt x="172906" y="27686"/>
                </a:lnTo>
                <a:lnTo>
                  <a:pt x="146465" y="36296"/>
                </a:lnTo>
                <a:lnTo>
                  <a:pt x="124278" y="51485"/>
                </a:lnTo>
                <a:lnTo>
                  <a:pt x="102091" y="68707"/>
                </a:lnTo>
                <a:lnTo>
                  <a:pt x="87931" y="83896"/>
                </a:lnTo>
                <a:lnTo>
                  <a:pt x="73287" y="101625"/>
                </a:lnTo>
                <a:lnTo>
                  <a:pt x="61489" y="121373"/>
                </a:lnTo>
                <a:lnTo>
                  <a:pt x="49221" y="140614"/>
                </a:lnTo>
                <a:lnTo>
                  <a:pt x="38833" y="160363"/>
                </a:lnTo>
                <a:lnTo>
                  <a:pt x="30806" y="182130"/>
                </a:lnTo>
                <a:lnTo>
                  <a:pt x="22780" y="203911"/>
                </a:lnTo>
                <a:lnTo>
                  <a:pt x="18538" y="228219"/>
                </a:lnTo>
                <a:lnTo>
                  <a:pt x="14753" y="249986"/>
                </a:lnTo>
                <a:lnTo>
                  <a:pt x="10511" y="273786"/>
                </a:lnTo>
                <a:lnTo>
                  <a:pt x="10511" y="297586"/>
                </a:lnTo>
                <a:lnTo>
                  <a:pt x="10511" y="321894"/>
                </a:lnTo>
                <a:lnTo>
                  <a:pt x="12391" y="345694"/>
                </a:lnTo>
                <a:lnTo>
                  <a:pt x="16646" y="367461"/>
                </a:lnTo>
                <a:lnTo>
                  <a:pt x="20887" y="391261"/>
                </a:lnTo>
                <a:lnTo>
                  <a:pt x="28914" y="413042"/>
                </a:lnTo>
                <a:lnTo>
                  <a:pt x="36940" y="434809"/>
                </a:lnTo>
                <a:lnTo>
                  <a:pt x="46859" y="456590"/>
                </a:lnTo>
                <a:lnTo>
                  <a:pt x="59127" y="476338"/>
                </a:lnTo>
                <a:lnTo>
                  <a:pt x="71408" y="496087"/>
                </a:lnTo>
                <a:lnTo>
                  <a:pt x="85568" y="513296"/>
                </a:lnTo>
                <a:lnTo>
                  <a:pt x="102091" y="531025"/>
                </a:lnTo>
                <a:lnTo>
                  <a:pt x="118144" y="546214"/>
                </a:lnTo>
                <a:lnTo>
                  <a:pt x="136559" y="561403"/>
                </a:lnTo>
                <a:lnTo>
                  <a:pt x="154961" y="572541"/>
                </a:lnTo>
                <a:lnTo>
                  <a:pt x="175269" y="585203"/>
                </a:lnTo>
                <a:lnTo>
                  <a:pt x="195563" y="594322"/>
                </a:lnTo>
                <a:lnTo>
                  <a:pt x="215858" y="602932"/>
                </a:lnTo>
                <a:lnTo>
                  <a:pt x="236165" y="609511"/>
                </a:lnTo>
                <a:lnTo>
                  <a:pt x="258352" y="613562"/>
                </a:lnTo>
                <a:lnTo>
                  <a:pt x="281009" y="616089"/>
                </a:lnTo>
                <a:lnTo>
                  <a:pt x="303196" y="616089"/>
                </a:lnTo>
                <a:lnTo>
                  <a:pt x="325383" y="616089"/>
                </a:lnTo>
                <a:lnTo>
                  <a:pt x="345690" y="613562"/>
                </a:lnTo>
                <a:lnTo>
                  <a:pt x="368347" y="609511"/>
                </a:lnTo>
                <a:lnTo>
                  <a:pt x="388641" y="604951"/>
                </a:lnTo>
                <a:lnTo>
                  <a:pt x="410828" y="596341"/>
                </a:lnTo>
                <a:lnTo>
                  <a:pt x="429243" y="587730"/>
                </a:lnTo>
                <a:lnTo>
                  <a:pt x="449538" y="576592"/>
                </a:lnTo>
                <a:lnTo>
                  <a:pt x="467953" y="563435"/>
                </a:lnTo>
                <a:lnTo>
                  <a:pt x="485898" y="550773"/>
                </a:lnTo>
                <a:lnTo>
                  <a:pt x="502421" y="535076"/>
                </a:lnTo>
                <a:lnTo>
                  <a:pt x="518461" y="519887"/>
                </a:lnTo>
                <a:lnTo>
                  <a:pt x="532634" y="502666"/>
                </a:lnTo>
                <a:lnTo>
                  <a:pt x="546794" y="482917"/>
                </a:lnTo>
                <a:lnTo>
                  <a:pt x="559062" y="463169"/>
                </a:lnTo>
                <a:lnTo>
                  <a:pt x="569451" y="443928"/>
                </a:lnTo>
                <a:lnTo>
                  <a:pt x="577477" y="422148"/>
                </a:lnTo>
                <a:lnTo>
                  <a:pt x="585504" y="397853"/>
                </a:lnTo>
                <a:lnTo>
                  <a:pt x="591638" y="376072"/>
                </a:lnTo>
                <a:lnTo>
                  <a:pt x="595893" y="352272"/>
                </a:lnTo>
                <a:lnTo>
                  <a:pt x="599664" y="328472"/>
                </a:lnTo>
                <a:lnTo>
                  <a:pt x="599664" y="304165"/>
                </a:lnTo>
                <a:lnTo>
                  <a:pt x="599664" y="280365"/>
                </a:lnTo>
                <a:lnTo>
                  <a:pt x="597772" y="256070"/>
                </a:lnTo>
                <a:lnTo>
                  <a:pt x="593530" y="232270"/>
                </a:lnTo>
                <a:lnTo>
                  <a:pt x="587866" y="210489"/>
                </a:lnTo>
                <a:lnTo>
                  <a:pt x="579370" y="186690"/>
                </a:lnTo>
                <a:lnTo>
                  <a:pt x="571343" y="164922"/>
                </a:lnTo>
                <a:lnTo>
                  <a:pt x="561425" y="143141"/>
                </a:lnTo>
                <a:lnTo>
                  <a:pt x="551036" y="123393"/>
                </a:lnTo>
                <a:lnTo>
                  <a:pt x="536876" y="103644"/>
                </a:lnTo>
                <a:lnTo>
                  <a:pt x="522715" y="83896"/>
                </a:lnTo>
                <a:lnTo>
                  <a:pt x="506193" y="68707"/>
                </a:lnTo>
                <a:close/>
              </a:path>
            </a:pathLst>
          </a:custGeom>
          <a:solidFill>
            <a:srgbClr val="0032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Freeform 967"> 
				</p:cNvPr>
          <p:cNvSpPr/>
          <p:nvPr/>
        </p:nvSpPr>
        <p:spPr>
          <a:xfrm>
            <a:off x="3181350" y="1162050"/>
            <a:ext cx="457200" cy="457200"/>
          </a:xfrm>
          <a:custGeom>
            <a:avLst/>
            <a:gdLst>
              <a:gd name="connsiteX0" fmla="*/ 395144 w 457200"/>
              <a:gd name="connsiteY0" fmla="*/ 396087 h 457200"/>
              <a:gd name="connsiteX1" fmla="*/ 395144 w 457200"/>
              <a:gd name="connsiteY1" fmla="*/ 396087 h 457200"/>
              <a:gd name="connsiteX2" fmla="*/ 382863 w 457200"/>
              <a:gd name="connsiteY2" fmla="*/ 408749 h 457200"/>
              <a:gd name="connsiteX3" fmla="*/ 370595 w 457200"/>
              <a:gd name="connsiteY3" fmla="*/ 417855 h 457200"/>
              <a:gd name="connsiteX4" fmla="*/ 344153 w 457200"/>
              <a:gd name="connsiteY4" fmla="*/ 437096 h 457200"/>
              <a:gd name="connsiteX5" fmla="*/ 315832 w 457200"/>
              <a:gd name="connsiteY5" fmla="*/ 450265 h 457200"/>
              <a:gd name="connsiteX6" fmla="*/ 285149 w 457200"/>
              <a:gd name="connsiteY6" fmla="*/ 458876 h 457200"/>
              <a:gd name="connsiteX7" fmla="*/ 252573 w 457200"/>
              <a:gd name="connsiteY7" fmla="*/ 463435 h 457200"/>
              <a:gd name="connsiteX8" fmla="*/ 222360 w 457200"/>
              <a:gd name="connsiteY8" fmla="*/ 463435 h 457200"/>
              <a:gd name="connsiteX9" fmla="*/ 191677 w 457200"/>
              <a:gd name="connsiteY9" fmla="*/ 458876 h 457200"/>
              <a:gd name="connsiteX10" fmla="*/ 161464 w 457200"/>
              <a:gd name="connsiteY10" fmla="*/ 450265 h 457200"/>
              <a:gd name="connsiteX11" fmla="*/ 141156 w 457200"/>
              <a:gd name="connsiteY11" fmla="*/ 441655 h 457200"/>
              <a:gd name="connsiteX12" fmla="*/ 122754 w 457200"/>
              <a:gd name="connsiteY12" fmla="*/ 430517 h 457200"/>
              <a:gd name="connsiteX13" fmla="*/ 106231 w 457200"/>
              <a:gd name="connsiteY13" fmla="*/ 417855 h 457200"/>
              <a:gd name="connsiteX14" fmla="*/ 88286 w 457200"/>
              <a:gd name="connsiteY14" fmla="*/ 402666 h 457200"/>
              <a:gd name="connsiteX15" fmla="*/ 74126 w 457200"/>
              <a:gd name="connsiteY15" fmla="*/ 386969 h 457200"/>
              <a:gd name="connsiteX16" fmla="*/ 59495 w 457200"/>
              <a:gd name="connsiteY16" fmla="*/ 369747 h 457200"/>
              <a:gd name="connsiteX17" fmla="*/ 47684 w 457200"/>
              <a:gd name="connsiteY17" fmla="*/ 352539 h 457200"/>
              <a:gd name="connsiteX18" fmla="*/ 37308 w 457200"/>
              <a:gd name="connsiteY18" fmla="*/ 332790 h 457200"/>
              <a:gd name="connsiteX19" fmla="*/ 26920 w 457200"/>
              <a:gd name="connsiteY19" fmla="*/ 304431 h 457200"/>
              <a:gd name="connsiteX20" fmla="*/ 18893 w 457200"/>
              <a:gd name="connsiteY20" fmla="*/ 274053 h 457200"/>
              <a:gd name="connsiteX21" fmla="*/ 15121 w 457200"/>
              <a:gd name="connsiteY21" fmla="*/ 243154 h 457200"/>
              <a:gd name="connsiteX22" fmla="*/ 15121 w 457200"/>
              <a:gd name="connsiteY22" fmla="*/ 210756 h 457200"/>
              <a:gd name="connsiteX23" fmla="*/ 17001 w 457200"/>
              <a:gd name="connsiteY23" fmla="*/ 179870 h 457200"/>
              <a:gd name="connsiteX24" fmla="*/ 23135 w 457200"/>
              <a:gd name="connsiteY24" fmla="*/ 149479 h 457200"/>
              <a:gd name="connsiteX25" fmla="*/ 33054 w 457200"/>
              <a:gd name="connsiteY25" fmla="*/ 121119 h 457200"/>
              <a:gd name="connsiteX26" fmla="*/ 47684 w 457200"/>
              <a:gd name="connsiteY26" fmla="*/ 95300 h 457200"/>
              <a:gd name="connsiteX27" fmla="*/ 57603 w 457200"/>
              <a:gd name="connsiteY27" fmla="*/ 79603 h 457200"/>
              <a:gd name="connsiteX28" fmla="*/ 67991 w 457200"/>
              <a:gd name="connsiteY28" fmla="*/ 66941 h 457200"/>
              <a:gd name="connsiteX29" fmla="*/ 79790 w 457200"/>
              <a:gd name="connsiteY29" fmla="*/ 53771 h 457200"/>
              <a:gd name="connsiteX30" fmla="*/ 94420 w 457200"/>
              <a:gd name="connsiteY30" fmla="*/ 42633 h 457200"/>
              <a:gd name="connsiteX31" fmla="*/ 108594 w 457200"/>
              <a:gd name="connsiteY31" fmla="*/ 34023 h 457200"/>
              <a:gd name="connsiteX32" fmla="*/ 124634 w 457200"/>
              <a:gd name="connsiteY32" fmla="*/ 25425 h 457200"/>
              <a:gd name="connsiteX33" fmla="*/ 138807 w 457200"/>
              <a:gd name="connsiteY33" fmla="*/ 20866 h 457200"/>
              <a:gd name="connsiteX34" fmla="*/ 157209 w 457200"/>
              <a:gd name="connsiteY34" fmla="*/ 18834 h 457200"/>
              <a:gd name="connsiteX35" fmla="*/ 143049 w 457200"/>
              <a:gd name="connsiteY35" fmla="*/ 38582 h 457200"/>
              <a:gd name="connsiteX36" fmla="*/ 132660 w 457200"/>
              <a:gd name="connsiteY36" fmla="*/ 60363 h 457200"/>
              <a:gd name="connsiteX37" fmla="*/ 124634 w 457200"/>
              <a:gd name="connsiteY37" fmla="*/ 84163 h 457200"/>
              <a:gd name="connsiteX38" fmla="*/ 116607 w 457200"/>
              <a:gd name="connsiteY38" fmla="*/ 107962 h 457200"/>
              <a:gd name="connsiteX39" fmla="*/ 114728 w 457200"/>
              <a:gd name="connsiteY39" fmla="*/ 132270 h 457200"/>
              <a:gd name="connsiteX40" fmla="*/ 114728 w 457200"/>
              <a:gd name="connsiteY40" fmla="*/ 158089 h 457200"/>
              <a:gd name="connsiteX41" fmla="*/ 118500 w 457200"/>
              <a:gd name="connsiteY41" fmla="*/ 182397 h 457200"/>
              <a:gd name="connsiteX42" fmla="*/ 126526 w 457200"/>
              <a:gd name="connsiteY42" fmla="*/ 206197 h 457200"/>
              <a:gd name="connsiteX43" fmla="*/ 135022 w 457200"/>
              <a:gd name="connsiteY43" fmla="*/ 221386 h 457200"/>
              <a:gd name="connsiteX44" fmla="*/ 143049 w 457200"/>
              <a:gd name="connsiteY44" fmla="*/ 234556 h 457200"/>
              <a:gd name="connsiteX45" fmla="*/ 155330 w 457200"/>
              <a:gd name="connsiteY45" fmla="*/ 247713 h 457200"/>
              <a:gd name="connsiteX46" fmla="*/ 167598 w 457200"/>
              <a:gd name="connsiteY46" fmla="*/ 258356 h 457200"/>
              <a:gd name="connsiteX47" fmla="*/ 181758 w 457200"/>
              <a:gd name="connsiteY47" fmla="*/ 267461 h 457200"/>
              <a:gd name="connsiteX48" fmla="*/ 195919 w 457200"/>
              <a:gd name="connsiteY48" fmla="*/ 274053 h 457200"/>
              <a:gd name="connsiteX49" fmla="*/ 210092 w 457200"/>
              <a:gd name="connsiteY49" fmla="*/ 278104 h 457200"/>
              <a:gd name="connsiteX50" fmla="*/ 224252 w 457200"/>
              <a:gd name="connsiteY50" fmla="*/ 282651 h 457200"/>
              <a:gd name="connsiteX51" fmla="*/ 242655 w 457200"/>
              <a:gd name="connsiteY51" fmla="*/ 282651 h 457200"/>
              <a:gd name="connsiteX52" fmla="*/ 261070 w 457200"/>
              <a:gd name="connsiteY52" fmla="*/ 280123 h 457200"/>
              <a:gd name="connsiteX53" fmla="*/ 279015 w 457200"/>
              <a:gd name="connsiteY53" fmla="*/ 274053 h 457200"/>
              <a:gd name="connsiteX54" fmla="*/ 295538 w 457200"/>
              <a:gd name="connsiteY54" fmla="*/ 267461 h 457200"/>
              <a:gd name="connsiteX55" fmla="*/ 309698 w 457200"/>
              <a:gd name="connsiteY55" fmla="*/ 256324 h 457200"/>
              <a:gd name="connsiteX56" fmla="*/ 323858 w 457200"/>
              <a:gd name="connsiteY56" fmla="*/ 243154 h 457200"/>
              <a:gd name="connsiteX57" fmla="*/ 336127 w 457200"/>
              <a:gd name="connsiteY57" fmla="*/ 229997 h 457200"/>
              <a:gd name="connsiteX58" fmla="*/ 346045 w 457200"/>
              <a:gd name="connsiteY58" fmla="*/ 212775 h 457200"/>
              <a:gd name="connsiteX59" fmla="*/ 352180 w 457200"/>
              <a:gd name="connsiteY59" fmla="*/ 199606 h 457200"/>
              <a:gd name="connsiteX60" fmla="*/ 356434 w 457200"/>
              <a:gd name="connsiteY60" fmla="*/ 188976 h 457200"/>
              <a:gd name="connsiteX61" fmla="*/ 362568 w 457200"/>
              <a:gd name="connsiteY61" fmla="*/ 162648 h 457200"/>
              <a:gd name="connsiteX62" fmla="*/ 362568 w 457200"/>
              <a:gd name="connsiteY62" fmla="*/ 138849 h 457200"/>
              <a:gd name="connsiteX63" fmla="*/ 358314 w 457200"/>
              <a:gd name="connsiteY63" fmla="*/ 112522 h 457200"/>
              <a:gd name="connsiteX64" fmla="*/ 352180 w 457200"/>
              <a:gd name="connsiteY64" fmla="*/ 86182 h 457200"/>
              <a:gd name="connsiteX65" fmla="*/ 344153 w 457200"/>
              <a:gd name="connsiteY65" fmla="*/ 62382 h 457200"/>
              <a:gd name="connsiteX66" fmla="*/ 331885 w 457200"/>
              <a:gd name="connsiteY66" fmla="*/ 40614 h 457200"/>
              <a:gd name="connsiteX67" fmla="*/ 317724 w 457200"/>
              <a:gd name="connsiteY67" fmla="*/ 18834 h 457200"/>
              <a:gd name="connsiteX68" fmla="*/ 339911 w 457200"/>
              <a:gd name="connsiteY68" fmla="*/ 23393 h 457200"/>
              <a:gd name="connsiteX69" fmla="*/ 360206 w 457200"/>
              <a:gd name="connsiteY69" fmla="*/ 29476 h 457200"/>
              <a:gd name="connsiteX70" fmla="*/ 378621 w 457200"/>
              <a:gd name="connsiteY70" fmla="*/ 40614 h 457200"/>
              <a:gd name="connsiteX71" fmla="*/ 395144 w 457200"/>
              <a:gd name="connsiteY71" fmla="*/ 53771 h 457200"/>
              <a:gd name="connsiteX72" fmla="*/ 411197 w 457200"/>
              <a:gd name="connsiteY72" fmla="*/ 70993 h 457200"/>
              <a:gd name="connsiteX73" fmla="*/ 423465 w 457200"/>
              <a:gd name="connsiteY73" fmla="*/ 88722 h 457200"/>
              <a:gd name="connsiteX74" fmla="*/ 435746 w 457200"/>
              <a:gd name="connsiteY74" fmla="*/ 107962 h 457200"/>
              <a:gd name="connsiteX75" fmla="*/ 445652 w 457200"/>
              <a:gd name="connsiteY75" fmla="*/ 127711 h 457200"/>
              <a:gd name="connsiteX76" fmla="*/ 451786 w 457200"/>
              <a:gd name="connsiteY76" fmla="*/ 145427 h 457200"/>
              <a:gd name="connsiteX77" fmla="*/ 456040 w 457200"/>
              <a:gd name="connsiteY77" fmla="*/ 162648 h 457200"/>
              <a:gd name="connsiteX78" fmla="*/ 459812 w 457200"/>
              <a:gd name="connsiteY78" fmla="*/ 179870 h 457200"/>
              <a:gd name="connsiteX79" fmla="*/ 462174 w 457200"/>
              <a:gd name="connsiteY79" fmla="*/ 197586 h 457200"/>
              <a:gd name="connsiteX80" fmla="*/ 462174 w 457200"/>
              <a:gd name="connsiteY80" fmla="*/ 217335 h 457200"/>
              <a:gd name="connsiteX81" fmla="*/ 462174 w 457200"/>
              <a:gd name="connsiteY81" fmla="*/ 234556 h 457200"/>
              <a:gd name="connsiteX82" fmla="*/ 457932 w 457200"/>
              <a:gd name="connsiteY82" fmla="*/ 269494 h 457200"/>
              <a:gd name="connsiteX83" fmla="*/ 454148 w 457200"/>
              <a:gd name="connsiteY83" fmla="*/ 289242 h 457200"/>
              <a:gd name="connsiteX84" fmla="*/ 449906 w 457200"/>
              <a:gd name="connsiteY84" fmla="*/ 304431 h 457200"/>
              <a:gd name="connsiteX85" fmla="*/ 443772 w 457200"/>
              <a:gd name="connsiteY85" fmla="*/ 321653 h 457200"/>
              <a:gd name="connsiteX86" fmla="*/ 435746 w 457200"/>
              <a:gd name="connsiteY86" fmla="*/ 339369 h 457200"/>
              <a:gd name="connsiteX87" fmla="*/ 427719 w 457200"/>
              <a:gd name="connsiteY87" fmla="*/ 354558 h 457200"/>
              <a:gd name="connsiteX88" fmla="*/ 417331 w 457200"/>
              <a:gd name="connsiteY88" fmla="*/ 369747 h 457200"/>
              <a:gd name="connsiteX89" fmla="*/ 406942 w 457200"/>
              <a:gd name="connsiteY89" fmla="*/ 382917 h 457200"/>
              <a:gd name="connsiteX90" fmla="*/ 395144 w 457200"/>
              <a:gd name="connsiteY90" fmla="*/ 39608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57200" h="457200">
                <a:moveTo>
                  <a:pt x="395144" y="396087"/>
                </a:moveTo>
                <a:lnTo>
                  <a:pt x="395144" y="396087"/>
                </a:lnTo>
                <a:lnTo>
                  <a:pt x="382863" y="408749"/>
                </a:lnTo>
                <a:lnTo>
                  <a:pt x="370595" y="417855"/>
                </a:lnTo>
                <a:lnTo>
                  <a:pt x="344153" y="437096"/>
                </a:lnTo>
                <a:lnTo>
                  <a:pt x="315832" y="450265"/>
                </a:lnTo>
                <a:lnTo>
                  <a:pt x="285149" y="458876"/>
                </a:lnTo>
                <a:lnTo>
                  <a:pt x="252573" y="463435"/>
                </a:lnTo>
                <a:lnTo>
                  <a:pt x="222360" y="463435"/>
                </a:lnTo>
                <a:lnTo>
                  <a:pt x="191677" y="458876"/>
                </a:lnTo>
                <a:lnTo>
                  <a:pt x="161464" y="450265"/>
                </a:lnTo>
                <a:lnTo>
                  <a:pt x="141156" y="441655"/>
                </a:lnTo>
                <a:lnTo>
                  <a:pt x="122754" y="430517"/>
                </a:lnTo>
                <a:lnTo>
                  <a:pt x="106231" y="417855"/>
                </a:lnTo>
                <a:lnTo>
                  <a:pt x="88286" y="402666"/>
                </a:lnTo>
                <a:lnTo>
                  <a:pt x="74126" y="386969"/>
                </a:lnTo>
                <a:lnTo>
                  <a:pt x="59495" y="369747"/>
                </a:lnTo>
                <a:lnTo>
                  <a:pt x="47684" y="352539"/>
                </a:lnTo>
                <a:lnTo>
                  <a:pt x="37308" y="332790"/>
                </a:lnTo>
                <a:lnTo>
                  <a:pt x="26920" y="304431"/>
                </a:lnTo>
                <a:lnTo>
                  <a:pt x="18893" y="274053"/>
                </a:lnTo>
                <a:lnTo>
                  <a:pt x="15121" y="243154"/>
                </a:lnTo>
                <a:lnTo>
                  <a:pt x="15121" y="210756"/>
                </a:lnTo>
                <a:lnTo>
                  <a:pt x="17001" y="179870"/>
                </a:lnTo>
                <a:lnTo>
                  <a:pt x="23135" y="149479"/>
                </a:lnTo>
                <a:lnTo>
                  <a:pt x="33054" y="121119"/>
                </a:lnTo>
                <a:lnTo>
                  <a:pt x="47684" y="95300"/>
                </a:lnTo>
                <a:lnTo>
                  <a:pt x="57603" y="79603"/>
                </a:lnTo>
                <a:lnTo>
                  <a:pt x="67991" y="66941"/>
                </a:lnTo>
                <a:lnTo>
                  <a:pt x="79790" y="53771"/>
                </a:lnTo>
                <a:lnTo>
                  <a:pt x="94420" y="42633"/>
                </a:lnTo>
                <a:lnTo>
                  <a:pt x="108594" y="34023"/>
                </a:lnTo>
                <a:lnTo>
                  <a:pt x="124634" y="25425"/>
                </a:lnTo>
                <a:lnTo>
                  <a:pt x="138807" y="20866"/>
                </a:lnTo>
                <a:lnTo>
                  <a:pt x="157209" y="18834"/>
                </a:lnTo>
                <a:lnTo>
                  <a:pt x="143049" y="38582"/>
                </a:lnTo>
                <a:lnTo>
                  <a:pt x="132660" y="60363"/>
                </a:lnTo>
                <a:lnTo>
                  <a:pt x="124634" y="84163"/>
                </a:lnTo>
                <a:lnTo>
                  <a:pt x="116607" y="107962"/>
                </a:lnTo>
                <a:lnTo>
                  <a:pt x="114728" y="132270"/>
                </a:lnTo>
                <a:lnTo>
                  <a:pt x="114728" y="158089"/>
                </a:lnTo>
                <a:lnTo>
                  <a:pt x="118500" y="182397"/>
                </a:lnTo>
                <a:lnTo>
                  <a:pt x="126526" y="206197"/>
                </a:lnTo>
                <a:lnTo>
                  <a:pt x="135022" y="221386"/>
                </a:lnTo>
                <a:lnTo>
                  <a:pt x="143049" y="234556"/>
                </a:lnTo>
                <a:lnTo>
                  <a:pt x="155330" y="247713"/>
                </a:lnTo>
                <a:lnTo>
                  <a:pt x="167598" y="258356"/>
                </a:lnTo>
                <a:lnTo>
                  <a:pt x="181758" y="267461"/>
                </a:lnTo>
                <a:lnTo>
                  <a:pt x="195919" y="274053"/>
                </a:lnTo>
                <a:lnTo>
                  <a:pt x="210092" y="278104"/>
                </a:lnTo>
                <a:lnTo>
                  <a:pt x="224252" y="282651"/>
                </a:lnTo>
                <a:lnTo>
                  <a:pt x="242655" y="282651"/>
                </a:lnTo>
                <a:lnTo>
                  <a:pt x="261070" y="280123"/>
                </a:lnTo>
                <a:lnTo>
                  <a:pt x="279015" y="274053"/>
                </a:lnTo>
                <a:lnTo>
                  <a:pt x="295538" y="267461"/>
                </a:lnTo>
                <a:lnTo>
                  <a:pt x="309698" y="256324"/>
                </a:lnTo>
                <a:lnTo>
                  <a:pt x="323858" y="243154"/>
                </a:lnTo>
                <a:lnTo>
                  <a:pt x="336127" y="229997"/>
                </a:lnTo>
                <a:lnTo>
                  <a:pt x="346045" y="212775"/>
                </a:lnTo>
                <a:lnTo>
                  <a:pt x="352180" y="199606"/>
                </a:lnTo>
                <a:lnTo>
                  <a:pt x="356434" y="188976"/>
                </a:lnTo>
                <a:lnTo>
                  <a:pt x="362568" y="162648"/>
                </a:lnTo>
                <a:lnTo>
                  <a:pt x="362568" y="138849"/>
                </a:lnTo>
                <a:lnTo>
                  <a:pt x="358314" y="112522"/>
                </a:lnTo>
                <a:lnTo>
                  <a:pt x="352180" y="86182"/>
                </a:lnTo>
                <a:lnTo>
                  <a:pt x="344153" y="62382"/>
                </a:lnTo>
                <a:lnTo>
                  <a:pt x="331885" y="40614"/>
                </a:lnTo>
                <a:lnTo>
                  <a:pt x="317724" y="18834"/>
                </a:lnTo>
                <a:lnTo>
                  <a:pt x="339911" y="23393"/>
                </a:lnTo>
                <a:lnTo>
                  <a:pt x="360206" y="29476"/>
                </a:lnTo>
                <a:lnTo>
                  <a:pt x="378621" y="40614"/>
                </a:lnTo>
                <a:lnTo>
                  <a:pt x="395144" y="53771"/>
                </a:lnTo>
                <a:lnTo>
                  <a:pt x="411197" y="70993"/>
                </a:lnTo>
                <a:lnTo>
                  <a:pt x="423465" y="88722"/>
                </a:lnTo>
                <a:lnTo>
                  <a:pt x="435746" y="107962"/>
                </a:lnTo>
                <a:lnTo>
                  <a:pt x="445652" y="127711"/>
                </a:lnTo>
                <a:lnTo>
                  <a:pt x="451786" y="145427"/>
                </a:lnTo>
                <a:lnTo>
                  <a:pt x="456040" y="162648"/>
                </a:lnTo>
                <a:lnTo>
                  <a:pt x="459812" y="179870"/>
                </a:lnTo>
                <a:lnTo>
                  <a:pt x="462174" y="197586"/>
                </a:lnTo>
                <a:lnTo>
                  <a:pt x="462174" y="217335"/>
                </a:lnTo>
                <a:lnTo>
                  <a:pt x="462174" y="234556"/>
                </a:lnTo>
                <a:lnTo>
                  <a:pt x="457932" y="269494"/>
                </a:lnTo>
                <a:lnTo>
                  <a:pt x="454148" y="289242"/>
                </a:lnTo>
                <a:lnTo>
                  <a:pt x="449906" y="304431"/>
                </a:lnTo>
                <a:lnTo>
                  <a:pt x="443772" y="321653"/>
                </a:lnTo>
                <a:lnTo>
                  <a:pt x="435746" y="339369"/>
                </a:lnTo>
                <a:lnTo>
                  <a:pt x="427719" y="354558"/>
                </a:lnTo>
                <a:lnTo>
                  <a:pt x="417331" y="369747"/>
                </a:lnTo>
                <a:lnTo>
                  <a:pt x="406942" y="382917"/>
                </a:lnTo>
                <a:lnTo>
                  <a:pt x="395144" y="396087"/>
                </a:lnTo>
                <a:close/>
              </a:path>
            </a:pathLst>
          </a:custGeom>
          <a:solidFill>
            <a:srgbClr val="0032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Freeform 968"> 
				</p:cNvPr>
          <p:cNvSpPr/>
          <p:nvPr/>
        </p:nvSpPr>
        <p:spPr>
          <a:xfrm>
            <a:off x="3352800" y="1190625"/>
            <a:ext cx="114300" cy="171450"/>
          </a:xfrm>
          <a:custGeom>
            <a:avLst/>
            <a:gdLst>
              <a:gd name="connsiteX0" fmla="*/ 52802 w 114300"/>
              <a:gd name="connsiteY0" fmla="*/ 20650 h 171450"/>
              <a:gd name="connsiteX1" fmla="*/ 65071 w 114300"/>
              <a:gd name="connsiteY1" fmla="*/ 10007 h 171450"/>
              <a:gd name="connsiteX2" fmla="*/ 79231 w 114300"/>
              <a:gd name="connsiteY2" fmla="*/ 20650 h 171450"/>
              <a:gd name="connsiteX3" fmla="*/ 91512 w 114300"/>
              <a:gd name="connsiteY3" fmla="*/ 31788 h 171450"/>
              <a:gd name="connsiteX4" fmla="*/ 99538 w 114300"/>
              <a:gd name="connsiteY4" fmla="*/ 46977 h 171450"/>
              <a:gd name="connsiteX5" fmla="*/ 107565 w 114300"/>
              <a:gd name="connsiteY5" fmla="*/ 62166 h 171450"/>
              <a:gd name="connsiteX6" fmla="*/ 113699 w 114300"/>
              <a:gd name="connsiteY6" fmla="*/ 77355 h 171450"/>
              <a:gd name="connsiteX7" fmla="*/ 117941 w 114300"/>
              <a:gd name="connsiteY7" fmla="*/ 95084 h 171450"/>
              <a:gd name="connsiteX8" fmla="*/ 117941 w 114300"/>
              <a:gd name="connsiteY8" fmla="*/ 114325 h 171450"/>
              <a:gd name="connsiteX9" fmla="*/ 117941 w 114300"/>
              <a:gd name="connsiteY9" fmla="*/ 132041 h 171450"/>
              <a:gd name="connsiteX10" fmla="*/ 113699 w 114300"/>
              <a:gd name="connsiteY10" fmla="*/ 145211 h 171450"/>
              <a:gd name="connsiteX11" fmla="*/ 103780 w 114300"/>
              <a:gd name="connsiteY11" fmla="*/ 157873 h 171450"/>
              <a:gd name="connsiteX12" fmla="*/ 93392 w 114300"/>
              <a:gd name="connsiteY12" fmla="*/ 166992 h 171450"/>
              <a:gd name="connsiteX13" fmla="*/ 79231 w 114300"/>
              <a:gd name="connsiteY13" fmla="*/ 173571 h 171450"/>
              <a:gd name="connsiteX14" fmla="*/ 71205 w 114300"/>
              <a:gd name="connsiteY14" fmla="*/ 175590 h 171450"/>
              <a:gd name="connsiteX15" fmla="*/ 60829 w 114300"/>
              <a:gd name="connsiteY15" fmla="*/ 175590 h 171450"/>
              <a:gd name="connsiteX16" fmla="*/ 52802 w 114300"/>
              <a:gd name="connsiteY16" fmla="*/ 173571 h 171450"/>
              <a:gd name="connsiteX17" fmla="*/ 44776 w 114300"/>
              <a:gd name="connsiteY17" fmla="*/ 171031 h 171450"/>
              <a:gd name="connsiteX18" fmla="*/ 36750 w 114300"/>
              <a:gd name="connsiteY18" fmla="*/ 164452 h 171450"/>
              <a:gd name="connsiteX19" fmla="*/ 30615 w 114300"/>
              <a:gd name="connsiteY19" fmla="*/ 160401 h 171450"/>
              <a:gd name="connsiteX20" fmla="*/ 24469 w 114300"/>
              <a:gd name="connsiteY20" fmla="*/ 151295 h 171450"/>
              <a:gd name="connsiteX21" fmla="*/ 18335 w 114300"/>
              <a:gd name="connsiteY21" fmla="*/ 142684 h 171450"/>
              <a:gd name="connsiteX22" fmla="*/ 16442 w 114300"/>
              <a:gd name="connsiteY22" fmla="*/ 127495 h 171450"/>
              <a:gd name="connsiteX23" fmla="*/ 14093 w 114300"/>
              <a:gd name="connsiteY23" fmla="*/ 110274 h 171450"/>
              <a:gd name="connsiteX24" fmla="*/ 16442 w 114300"/>
              <a:gd name="connsiteY24" fmla="*/ 92544 h 171450"/>
              <a:gd name="connsiteX25" fmla="*/ 20227 w 114300"/>
              <a:gd name="connsiteY25" fmla="*/ 77355 h 171450"/>
              <a:gd name="connsiteX26" fmla="*/ 24469 w 114300"/>
              <a:gd name="connsiteY26" fmla="*/ 60147 h 171450"/>
              <a:gd name="connsiteX27" fmla="*/ 32495 w 114300"/>
              <a:gd name="connsiteY27" fmla="*/ 46977 h 171450"/>
              <a:gd name="connsiteX28" fmla="*/ 42884 w 114300"/>
              <a:gd name="connsiteY28" fmla="*/ 31788 h 171450"/>
              <a:gd name="connsiteX29" fmla="*/ 52802 w 114300"/>
              <a:gd name="connsiteY29" fmla="*/ 206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4300" h="171450">
                <a:moveTo>
                  <a:pt x="52802" y="20650"/>
                </a:moveTo>
                <a:lnTo>
                  <a:pt x="65071" y="10007"/>
                </a:lnTo>
                <a:lnTo>
                  <a:pt x="79231" y="20650"/>
                </a:lnTo>
                <a:lnTo>
                  <a:pt x="91512" y="31788"/>
                </a:lnTo>
                <a:lnTo>
                  <a:pt x="99538" y="46977"/>
                </a:lnTo>
                <a:lnTo>
                  <a:pt x="107565" y="62166"/>
                </a:lnTo>
                <a:lnTo>
                  <a:pt x="113699" y="77355"/>
                </a:lnTo>
                <a:lnTo>
                  <a:pt x="117941" y="95084"/>
                </a:lnTo>
                <a:lnTo>
                  <a:pt x="117941" y="114325"/>
                </a:lnTo>
                <a:lnTo>
                  <a:pt x="117941" y="132041"/>
                </a:lnTo>
                <a:lnTo>
                  <a:pt x="113699" y="145211"/>
                </a:lnTo>
                <a:lnTo>
                  <a:pt x="103780" y="157873"/>
                </a:lnTo>
                <a:lnTo>
                  <a:pt x="93392" y="166992"/>
                </a:lnTo>
                <a:lnTo>
                  <a:pt x="79231" y="173571"/>
                </a:lnTo>
                <a:lnTo>
                  <a:pt x="71205" y="175590"/>
                </a:lnTo>
                <a:lnTo>
                  <a:pt x="60829" y="175590"/>
                </a:lnTo>
                <a:lnTo>
                  <a:pt x="52802" y="173571"/>
                </a:lnTo>
                <a:lnTo>
                  <a:pt x="44776" y="171031"/>
                </a:lnTo>
                <a:lnTo>
                  <a:pt x="36750" y="164452"/>
                </a:lnTo>
                <a:lnTo>
                  <a:pt x="30615" y="160401"/>
                </a:lnTo>
                <a:lnTo>
                  <a:pt x="24469" y="151295"/>
                </a:lnTo>
                <a:lnTo>
                  <a:pt x="18335" y="142684"/>
                </a:lnTo>
                <a:lnTo>
                  <a:pt x="16442" y="127495"/>
                </a:lnTo>
                <a:lnTo>
                  <a:pt x="14093" y="110274"/>
                </a:lnTo>
                <a:lnTo>
                  <a:pt x="16442" y="92544"/>
                </a:lnTo>
                <a:lnTo>
                  <a:pt x="20227" y="77355"/>
                </a:lnTo>
                <a:lnTo>
                  <a:pt x="24469" y="60147"/>
                </a:lnTo>
                <a:lnTo>
                  <a:pt x="32495" y="46977"/>
                </a:lnTo>
                <a:lnTo>
                  <a:pt x="42884" y="31788"/>
                </a:lnTo>
                <a:lnTo>
                  <a:pt x="52802" y="20650"/>
                </a:lnTo>
                <a:close/>
              </a:path>
            </a:pathLst>
          </a:custGeom>
          <a:solidFill>
            <a:srgbClr val="0032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9" name="Freeform 969"> 
				</p:cNvPr>
          <p:cNvSpPr/>
          <p:nvPr/>
        </p:nvSpPr>
        <p:spPr>
          <a:xfrm>
            <a:off x="3857625" y="1219200"/>
            <a:ext cx="304800" cy="333375"/>
          </a:xfrm>
          <a:custGeom>
            <a:avLst/>
            <a:gdLst>
              <a:gd name="connsiteX0" fmla="*/ 47212 w 304800"/>
              <a:gd name="connsiteY0" fmla="*/ 272411 h 333375"/>
              <a:gd name="connsiteX1" fmla="*/ 47212 w 304800"/>
              <a:gd name="connsiteY1" fmla="*/ 74672 h 333375"/>
              <a:gd name="connsiteX2" fmla="*/ 12909 w 304800"/>
              <a:gd name="connsiteY2" fmla="*/ 74672 h 333375"/>
              <a:gd name="connsiteX3" fmla="*/ 12909 w 304800"/>
              <a:gd name="connsiteY3" fmla="*/ 11464 h 333375"/>
              <a:gd name="connsiteX4" fmla="*/ 112058 w 304800"/>
              <a:gd name="connsiteY4" fmla="*/ 11464 h 333375"/>
              <a:gd name="connsiteX5" fmla="*/ 206978 w 304800"/>
              <a:gd name="connsiteY5" fmla="*/ 194534 h 333375"/>
              <a:gd name="connsiteX6" fmla="*/ 206978 w 304800"/>
              <a:gd name="connsiteY6" fmla="*/ 74672 h 333375"/>
              <a:gd name="connsiteX7" fmla="*/ 170795 w 304800"/>
              <a:gd name="connsiteY7" fmla="*/ 74672 h 333375"/>
              <a:gd name="connsiteX8" fmla="*/ 170795 w 304800"/>
              <a:gd name="connsiteY8" fmla="*/ 11464 h 333375"/>
              <a:gd name="connsiteX9" fmla="*/ 306114 w 304800"/>
              <a:gd name="connsiteY9" fmla="*/ 11464 h 333375"/>
              <a:gd name="connsiteX10" fmla="*/ 306114 w 304800"/>
              <a:gd name="connsiteY10" fmla="*/ 74672 h 333375"/>
              <a:gd name="connsiteX11" fmla="*/ 271811 w 304800"/>
              <a:gd name="connsiteY11" fmla="*/ 74672 h 333375"/>
              <a:gd name="connsiteX12" fmla="*/ 271811 w 304800"/>
              <a:gd name="connsiteY12" fmla="*/ 333599 h 333375"/>
              <a:gd name="connsiteX13" fmla="*/ 206978 w 304800"/>
              <a:gd name="connsiteY13" fmla="*/ 333599 h 333375"/>
              <a:gd name="connsiteX14" fmla="*/ 113938 w 304800"/>
              <a:gd name="connsiteY14" fmla="*/ 150529 h 333375"/>
              <a:gd name="connsiteX15" fmla="*/ 113938 w 304800"/>
              <a:gd name="connsiteY15" fmla="*/ 270391 h 333375"/>
              <a:gd name="connsiteX16" fmla="*/ 146361 w 304800"/>
              <a:gd name="connsiteY16" fmla="*/ 270391 h 333375"/>
              <a:gd name="connsiteX17" fmla="*/ 146361 w 304800"/>
              <a:gd name="connsiteY17" fmla="*/ 333599 h 333375"/>
              <a:gd name="connsiteX18" fmla="*/ 14789 w 304800"/>
              <a:gd name="connsiteY18" fmla="*/ 333599 h 333375"/>
              <a:gd name="connsiteX19" fmla="*/ 14789 w 304800"/>
              <a:gd name="connsiteY19" fmla="*/ 272411 h 333375"/>
              <a:gd name="connsiteX20" fmla="*/ 47212 w 304800"/>
              <a:gd name="connsiteY20" fmla="*/ 272411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4800" h="333375">
                <a:moveTo>
                  <a:pt x="47212" y="272411"/>
                </a:moveTo>
                <a:lnTo>
                  <a:pt x="47212" y="74672"/>
                </a:lnTo>
                <a:lnTo>
                  <a:pt x="12909" y="74672"/>
                </a:lnTo>
                <a:lnTo>
                  <a:pt x="12909" y="11464"/>
                </a:lnTo>
                <a:lnTo>
                  <a:pt x="112058" y="11464"/>
                </a:lnTo>
                <a:lnTo>
                  <a:pt x="206978" y="194534"/>
                </a:lnTo>
                <a:lnTo>
                  <a:pt x="206978" y="74672"/>
                </a:lnTo>
                <a:lnTo>
                  <a:pt x="170795" y="74672"/>
                </a:lnTo>
                <a:lnTo>
                  <a:pt x="170795" y="11464"/>
                </a:lnTo>
                <a:lnTo>
                  <a:pt x="306114" y="11464"/>
                </a:lnTo>
                <a:lnTo>
                  <a:pt x="306114" y="74672"/>
                </a:lnTo>
                <a:lnTo>
                  <a:pt x="271811" y="74672"/>
                </a:lnTo>
                <a:lnTo>
                  <a:pt x="271811" y="333599"/>
                </a:lnTo>
                <a:lnTo>
                  <a:pt x="206978" y="333599"/>
                </a:lnTo>
                <a:lnTo>
                  <a:pt x="113938" y="150529"/>
                </a:lnTo>
                <a:lnTo>
                  <a:pt x="113938" y="270391"/>
                </a:lnTo>
                <a:lnTo>
                  <a:pt x="146361" y="270391"/>
                </a:lnTo>
                <a:lnTo>
                  <a:pt x="146361" y="333599"/>
                </a:lnTo>
                <a:lnTo>
                  <a:pt x="14789" y="333599"/>
                </a:lnTo>
                <a:lnTo>
                  <a:pt x="14789" y="272411"/>
                </a:lnTo>
                <a:lnTo>
                  <a:pt x="47212" y="272411"/>
                </a:lnTo>
                <a:close/>
              </a:path>
            </a:pathLst>
          </a:custGeom>
          <a:solidFill>
            <a:srgbClr val="2016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0" name="Freeform 970"> 
				</p:cNvPr>
          <p:cNvSpPr/>
          <p:nvPr/>
        </p:nvSpPr>
        <p:spPr>
          <a:xfrm>
            <a:off x="4171950" y="1219200"/>
            <a:ext cx="276225" cy="333375"/>
          </a:xfrm>
          <a:custGeom>
            <a:avLst/>
            <a:gdLst>
              <a:gd name="connsiteX0" fmla="*/ 67174 w 276225"/>
              <a:gd name="connsiteY0" fmla="*/ 333602 h 333375"/>
              <a:gd name="connsiteX1" fmla="*/ 67174 w 276225"/>
              <a:gd name="connsiteY1" fmla="*/ 270382 h 333375"/>
              <a:gd name="connsiteX2" fmla="*/ 110303 w 276225"/>
              <a:gd name="connsiteY2" fmla="*/ 270382 h 333375"/>
              <a:gd name="connsiteX3" fmla="*/ 110303 w 276225"/>
              <a:gd name="connsiteY3" fmla="*/ 74674 h 333375"/>
              <a:gd name="connsiteX4" fmla="*/ 73333 w 276225"/>
              <a:gd name="connsiteY4" fmla="*/ 74674 h 333375"/>
              <a:gd name="connsiteX5" fmla="*/ 73333 w 276225"/>
              <a:gd name="connsiteY5" fmla="*/ 135355 h 333375"/>
              <a:gd name="connsiteX6" fmla="*/ 16463 w 276225"/>
              <a:gd name="connsiteY6" fmla="*/ 135355 h 333375"/>
              <a:gd name="connsiteX7" fmla="*/ 16463 w 276225"/>
              <a:gd name="connsiteY7" fmla="*/ 11454 h 333375"/>
              <a:gd name="connsiteX8" fmla="*/ 279518 w 276225"/>
              <a:gd name="connsiteY8" fmla="*/ 11454 h 333375"/>
              <a:gd name="connsiteX9" fmla="*/ 279518 w 276225"/>
              <a:gd name="connsiteY9" fmla="*/ 133336 h 333375"/>
              <a:gd name="connsiteX10" fmla="*/ 222165 w 276225"/>
              <a:gd name="connsiteY10" fmla="*/ 133336 h 333375"/>
              <a:gd name="connsiteX11" fmla="*/ 222165 w 276225"/>
              <a:gd name="connsiteY11" fmla="*/ 74674 h 333375"/>
              <a:gd name="connsiteX12" fmla="*/ 185678 w 276225"/>
              <a:gd name="connsiteY12" fmla="*/ 74674 h 333375"/>
              <a:gd name="connsiteX13" fmla="*/ 185678 w 276225"/>
              <a:gd name="connsiteY13" fmla="*/ 270382 h 333375"/>
              <a:gd name="connsiteX14" fmla="*/ 228337 w 276225"/>
              <a:gd name="connsiteY14" fmla="*/ 270382 h 333375"/>
              <a:gd name="connsiteX15" fmla="*/ 228337 w 276225"/>
              <a:gd name="connsiteY15" fmla="*/ 333602 h 333375"/>
              <a:gd name="connsiteX16" fmla="*/ 67174 w 276225"/>
              <a:gd name="connsiteY16" fmla="*/ 33360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225" h="333375">
                <a:moveTo>
                  <a:pt x="67174" y="333602"/>
                </a:moveTo>
                <a:lnTo>
                  <a:pt x="67174" y="270382"/>
                </a:lnTo>
                <a:lnTo>
                  <a:pt x="110303" y="270382"/>
                </a:lnTo>
                <a:lnTo>
                  <a:pt x="110303" y="74674"/>
                </a:lnTo>
                <a:lnTo>
                  <a:pt x="73333" y="74674"/>
                </a:lnTo>
                <a:lnTo>
                  <a:pt x="73333" y="135355"/>
                </a:lnTo>
                <a:lnTo>
                  <a:pt x="16463" y="135355"/>
                </a:lnTo>
                <a:lnTo>
                  <a:pt x="16463" y="11454"/>
                </a:lnTo>
                <a:lnTo>
                  <a:pt x="279518" y="11454"/>
                </a:lnTo>
                <a:lnTo>
                  <a:pt x="279518" y="133336"/>
                </a:lnTo>
                <a:lnTo>
                  <a:pt x="222165" y="133336"/>
                </a:lnTo>
                <a:lnTo>
                  <a:pt x="222165" y="74674"/>
                </a:lnTo>
                <a:lnTo>
                  <a:pt x="185678" y="74674"/>
                </a:lnTo>
                <a:lnTo>
                  <a:pt x="185678" y="270382"/>
                </a:lnTo>
                <a:lnTo>
                  <a:pt x="228337" y="270382"/>
                </a:lnTo>
                <a:lnTo>
                  <a:pt x="228337" y="333602"/>
                </a:lnTo>
                <a:lnTo>
                  <a:pt x="67174" y="333602"/>
                </a:lnTo>
                <a:close/>
              </a:path>
            </a:pathLst>
          </a:custGeom>
          <a:solidFill>
            <a:srgbClr val="2016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1" name="Freeform 971"> 
				</p:cNvPr>
          <p:cNvSpPr/>
          <p:nvPr/>
        </p:nvSpPr>
        <p:spPr>
          <a:xfrm>
            <a:off x="4457700" y="1219200"/>
            <a:ext cx="276225" cy="333375"/>
          </a:xfrm>
          <a:custGeom>
            <a:avLst/>
            <a:gdLst>
              <a:gd name="connsiteX0" fmla="*/ 66940 w 276225"/>
              <a:gd name="connsiteY0" fmla="*/ 333602 h 333375"/>
              <a:gd name="connsiteX1" fmla="*/ 66940 w 276225"/>
              <a:gd name="connsiteY1" fmla="*/ 270382 h 333375"/>
              <a:gd name="connsiteX2" fmla="*/ 108126 w 276225"/>
              <a:gd name="connsiteY2" fmla="*/ 270382 h 333375"/>
              <a:gd name="connsiteX3" fmla="*/ 108126 w 276225"/>
              <a:gd name="connsiteY3" fmla="*/ 74674 h 333375"/>
              <a:gd name="connsiteX4" fmla="*/ 73163 w 276225"/>
              <a:gd name="connsiteY4" fmla="*/ 74674 h 333375"/>
              <a:gd name="connsiteX5" fmla="*/ 73163 w 276225"/>
              <a:gd name="connsiteY5" fmla="*/ 135355 h 333375"/>
              <a:gd name="connsiteX6" fmla="*/ 15695 w 276225"/>
              <a:gd name="connsiteY6" fmla="*/ 135355 h 333375"/>
              <a:gd name="connsiteX7" fmla="*/ 15695 w 276225"/>
              <a:gd name="connsiteY7" fmla="*/ 11454 h 333375"/>
              <a:gd name="connsiteX8" fmla="*/ 281507 w 276225"/>
              <a:gd name="connsiteY8" fmla="*/ 11454 h 333375"/>
              <a:gd name="connsiteX9" fmla="*/ 281507 w 276225"/>
              <a:gd name="connsiteY9" fmla="*/ 133336 h 333375"/>
              <a:gd name="connsiteX10" fmla="*/ 223556 w 276225"/>
              <a:gd name="connsiteY10" fmla="*/ 133336 h 333375"/>
              <a:gd name="connsiteX11" fmla="*/ 223556 w 276225"/>
              <a:gd name="connsiteY11" fmla="*/ 74674 h 333375"/>
              <a:gd name="connsiteX12" fmla="*/ 186676 w 276225"/>
              <a:gd name="connsiteY12" fmla="*/ 74674 h 333375"/>
              <a:gd name="connsiteX13" fmla="*/ 186676 w 276225"/>
              <a:gd name="connsiteY13" fmla="*/ 270382 h 333375"/>
              <a:gd name="connsiteX14" fmla="*/ 229780 w 276225"/>
              <a:gd name="connsiteY14" fmla="*/ 270382 h 333375"/>
              <a:gd name="connsiteX15" fmla="*/ 229780 w 276225"/>
              <a:gd name="connsiteY15" fmla="*/ 333602 h 333375"/>
              <a:gd name="connsiteX16" fmla="*/ 66940 w 276225"/>
              <a:gd name="connsiteY16" fmla="*/ 33360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6225" h="333375">
                <a:moveTo>
                  <a:pt x="66940" y="333602"/>
                </a:moveTo>
                <a:lnTo>
                  <a:pt x="66940" y="270382"/>
                </a:lnTo>
                <a:lnTo>
                  <a:pt x="108126" y="270382"/>
                </a:lnTo>
                <a:lnTo>
                  <a:pt x="108126" y="74674"/>
                </a:lnTo>
                <a:lnTo>
                  <a:pt x="73163" y="74674"/>
                </a:lnTo>
                <a:lnTo>
                  <a:pt x="73163" y="135355"/>
                </a:lnTo>
                <a:lnTo>
                  <a:pt x="15695" y="135355"/>
                </a:lnTo>
                <a:lnTo>
                  <a:pt x="15695" y="11454"/>
                </a:lnTo>
                <a:lnTo>
                  <a:pt x="281507" y="11454"/>
                </a:lnTo>
                <a:lnTo>
                  <a:pt x="281507" y="133336"/>
                </a:lnTo>
                <a:lnTo>
                  <a:pt x="223556" y="133336"/>
                </a:lnTo>
                <a:lnTo>
                  <a:pt x="223556" y="74674"/>
                </a:lnTo>
                <a:lnTo>
                  <a:pt x="186676" y="74674"/>
                </a:lnTo>
                <a:lnTo>
                  <a:pt x="186676" y="270382"/>
                </a:lnTo>
                <a:lnTo>
                  <a:pt x="229780" y="270382"/>
                </a:lnTo>
                <a:lnTo>
                  <a:pt x="229780" y="333602"/>
                </a:lnTo>
                <a:lnTo>
                  <a:pt x="66940" y="333602"/>
                </a:lnTo>
                <a:close/>
              </a:path>
            </a:pathLst>
          </a:custGeom>
          <a:solidFill>
            <a:srgbClr val="2016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Freeform 972"> 
				</p:cNvPr>
          <p:cNvSpPr/>
          <p:nvPr/>
        </p:nvSpPr>
        <p:spPr>
          <a:xfrm>
            <a:off x="1238250" y="2295525"/>
            <a:ext cx="7143750" cy="9525"/>
          </a:xfrm>
          <a:custGeom>
            <a:avLst/>
            <a:gdLst>
              <a:gd name="connsiteX0" fmla="*/ 18060 w 7143750"/>
              <a:gd name="connsiteY0" fmla="*/ 9525 h 9525"/>
              <a:gd name="connsiteX1" fmla="*/ 7145339 w 7143750"/>
              <a:gd name="connsiteY1" fmla="*/ 952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43750" h="9525">
                <a:moveTo>
                  <a:pt x="18060" y="9525"/>
                </a:moveTo>
                <a:lnTo>
                  <a:pt x="7145339" y="9525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3" name="Freeform 973"> 
				</p:cNvPr>
          <p:cNvSpPr/>
          <p:nvPr/>
        </p:nvSpPr>
        <p:spPr>
          <a:xfrm>
            <a:off x="1247775" y="2286000"/>
            <a:ext cx="9525" cy="447675"/>
          </a:xfrm>
          <a:custGeom>
            <a:avLst/>
            <a:gdLst>
              <a:gd name="connsiteX0" fmla="*/ 14833 w 9525"/>
              <a:gd name="connsiteY0" fmla="*/ 19048 h 447675"/>
              <a:gd name="connsiteX1" fmla="*/ 14833 w 9525"/>
              <a:gd name="connsiteY1" fmla="*/ 452144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47675">
                <a:moveTo>
                  <a:pt x="14833" y="19048"/>
                </a:moveTo>
                <a:lnTo>
                  <a:pt x="14833" y="452144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4" name="Freeform 974"> 
				</p:cNvPr>
          <p:cNvSpPr/>
          <p:nvPr/>
        </p:nvSpPr>
        <p:spPr>
          <a:xfrm>
            <a:off x="1209675" y="2714625"/>
            <a:ext cx="85725" cy="85725"/>
          </a:xfrm>
          <a:custGeom>
            <a:avLst/>
            <a:gdLst>
              <a:gd name="connsiteX0" fmla="*/ 91037 w 85725"/>
              <a:gd name="connsiteY0" fmla="*/ 10826 h 85725"/>
              <a:gd name="connsiteX1" fmla="*/ 52937 w 85725"/>
              <a:gd name="connsiteY1" fmla="*/ 87026 h 85725"/>
              <a:gd name="connsiteX2" fmla="*/ 14837 w 85725"/>
              <a:gd name="connsiteY2" fmla="*/ 10826 h 85725"/>
              <a:gd name="connsiteX3" fmla="*/ 91037 w 85725"/>
              <a:gd name="connsiteY3" fmla="*/ 10826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85725">
                <a:moveTo>
                  <a:pt x="91037" y="10826"/>
                </a:moveTo>
                <a:lnTo>
                  <a:pt x="52937" y="87026"/>
                </a:lnTo>
                <a:lnTo>
                  <a:pt x="14837" y="10826"/>
                </a:lnTo>
                <a:lnTo>
                  <a:pt x="91037" y="1082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5" name="Freeform 975"> 
				</p:cNvPr>
          <p:cNvSpPr/>
          <p:nvPr/>
        </p:nvSpPr>
        <p:spPr>
          <a:xfrm>
            <a:off x="3086100" y="2286000"/>
            <a:ext cx="9525" cy="485775"/>
          </a:xfrm>
          <a:custGeom>
            <a:avLst/>
            <a:gdLst>
              <a:gd name="connsiteX0" fmla="*/ 17462 w 9525"/>
              <a:gd name="connsiteY0" fmla="*/ 15875 h 485775"/>
              <a:gd name="connsiteX1" fmla="*/ 17462 w 9525"/>
              <a:gd name="connsiteY1" fmla="*/ 487362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85775">
                <a:moveTo>
                  <a:pt x="17462" y="15875"/>
                </a:moveTo>
                <a:lnTo>
                  <a:pt x="17462" y="487362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6" name="Freeform 976"> 
				</p:cNvPr>
          <p:cNvSpPr/>
          <p:nvPr/>
        </p:nvSpPr>
        <p:spPr>
          <a:xfrm>
            <a:off x="3048000" y="2743200"/>
            <a:ext cx="85725" cy="85725"/>
          </a:xfrm>
          <a:custGeom>
            <a:avLst/>
            <a:gdLst>
              <a:gd name="connsiteX0" fmla="*/ 17458 w 85725"/>
              <a:gd name="connsiteY0" fmla="*/ 17465 h 85725"/>
              <a:gd name="connsiteX1" fmla="*/ 55558 w 85725"/>
              <a:gd name="connsiteY1" fmla="*/ 93665 h 85725"/>
              <a:gd name="connsiteX2" fmla="*/ 93658 w 85725"/>
              <a:gd name="connsiteY2" fmla="*/ 17465 h 85725"/>
              <a:gd name="connsiteX3" fmla="*/ 17458 w 85725"/>
              <a:gd name="connsiteY3" fmla="*/ 1746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85725">
                <a:moveTo>
                  <a:pt x="17458" y="17465"/>
                </a:moveTo>
                <a:lnTo>
                  <a:pt x="55558" y="93665"/>
                </a:lnTo>
                <a:lnTo>
                  <a:pt x="93658" y="17465"/>
                </a:lnTo>
                <a:lnTo>
                  <a:pt x="17458" y="1746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7" name="Freeform 977"> 
				</p:cNvPr>
          <p:cNvSpPr/>
          <p:nvPr/>
        </p:nvSpPr>
        <p:spPr>
          <a:xfrm>
            <a:off x="6819900" y="2295525"/>
            <a:ext cx="9525" cy="476250"/>
          </a:xfrm>
          <a:custGeom>
            <a:avLst/>
            <a:gdLst>
              <a:gd name="connsiteX0" fmla="*/ 18254 w 9525"/>
              <a:gd name="connsiteY0" fmla="*/ 12700 h 476250"/>
              <a:gd name="connsiteX1" fmla="*/ 18254 w 9525"/>
              <a:gd name="connsiteY1" fmla="*/ 484187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18254" y="12700"/>
                </a:moveTo>
                <a:lnTo>
                  <a:pt x="18254" y="484187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8" name="Freeform 978"> 
				</p:cNvPr>
          <p:cNvSpPr/>
          <p:nvPr/>
        </p:nvSpPr>
        <p:spPr>
          <a:xfrm>
            <a:off x="6781800" y="2752725"/>
            <a:ext cx="85725" cy="85725"/>
          </a:xfrm>
          <a:custGeom>
            <a:avLst/>
            <a:gdLst>
              <a:gd name="connsiteX0" fmla="*/ 18251 w 85725"/>
              <a:gd name="connsiteY0" fmla="*/ 14290 h 85725"/>
              <a:gd name="connsiteX1" fmla="*/ 56351 w 85725"/>
              <a:gd name="connsiteY1" fmla="*/ 90490 h 85725"/>
              <a:gd name="connsiteX2" fmla="*/ 94451 w 85725"/>
              <a:gd name="connsiteY2" fmla="*/ 14290 h 85725"/>
              <a:gd name="connsiteX3" fmla="*/ 18251 w 85725"/>
              <a:gd name="connsiteY3" fmla="*/ 1429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85725">
                <a:moveTo>
                  <a:pt x="18251" y="14290"/>
                </a:moveTo>
                <a:lnTo>
                  <a:pt x="56351" y="90490"/>
                </a:lnTo>
                <a:lnTo>
                  <a:pt x="94451" y="14290"/>
                </a:lnTo>
                <a:lnTo>
                  <a:pt x="18251" y="1429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9" name="Freeform 979"> 
				</p:cNvPr>
          <p:cNvSpPr/>
          <p:nvPr/>
        </p:nvSpPr>
        <p:spPr>
          <a:xfrm>
            <a:off x="8353425" y="2286000"/>
            <a:ext cx="9525" cy="485775"/>
          </a:xfrm>
          <a:custGeom>
            <a:avLst/>
            <a:gdLst>
              <a:gd name="connsiteX0" fmla="*/ 17462 w 9525"/>
              <a:gd name="connsiteY0" fmla="*/ 15875 h 485775"/>
              <a:gd name="connsiteX1" fmla="*/ 17462 w 9525"/>
              <a:gd name="connsiteY1" fmla="*/ 487362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85775">
                <a:moveTo>
                  <a:pt x="17462" y="15875"/>
                </a:moveTo>
                <a:lnTo>
                  <a:pt x="17462" y="487362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0" name="Freeform 980"> 
				</p:cNvPr>
          <p:cNvSpPr/>
          <p:nvPr/>
        </p:nvSpPr>
        <p:spPr>
          <a:xfrm>
            <a:off x="8315325" y="2743200"/>
            <a:ext cx="85725" cy="85725"/>
          </a:xfrm>
          <a:custGeom>
            <a:avLst/>
            <a:gdLst>
              <a:gd name="connsiteX0" fmla="*/ 17457 w 85725"/>
              <a:gd name="connsiteY0" fmla="*/ 17465 h 85725"/>
              <a:gd name="connsiteX1" fmla="*/ 55557 w 85725"/>
              <a:gd name="connsiteY1" fmla="*/ 93665 h 85725"/>
              <a:gd name="connsiteX2" fmla="*/ 93657 w 85725"/>
              <a:gd name="connsiteY2" fmla="*/ 17465 h 85725"/>
              <a:gd name="connsiteX3" fmla="*/ 17457 w 85725"/>
              <a:gd name="connsiteY3" fmla="*/ 1746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85725">
                <a:moveTo>
                  <a:pt x="17457" y="17465"/>
                </a:moveTo>
                <a:lnTo>
                  <a:pt x="55557" y="93665"/>
                </a:lnTo>
                <a:lnTo>
                  <a:pt x="93657" y="17465"/>
                </a:lnTo>
                <a:lnTo>
                  <a:pt x="17457" y="1746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Freeform 981"> 
				</p:cNvPr>
          <p:cNvSpPr/>
          <p:nvPr/>
        </p:nvSpPr>
        <p:spPr>
          <a:xfrm>
            <a:off x="4267200" y="2828925"/>
            <a:ext cx="1428750" cy="1990725"/>
          </a:xfrm>
          <a:custGeom>
            <a:avLst/>
            <a:gdLst>
              <a:gd name="connsiteX0" fmla="*/ 16767 w 1428750"/>
              <a:gd name="connsiteY0" fmla="*/ 109326 h 1990725"/>
              <a:gd name="connsiteX1" fmla="*/ 115028 w 1428750"/>
              <a:gd name="connsiteY1" fmla="*/ 11066 h 1990725"/>
              <a:gd name="connsiteX2" fmla="*/ 1338305 w 1428750"/>
              <a:gd name="connsiteY2" fmla="*/ 11066 h 1990725"/>
              <a:gd name="connsiteX3" fmla="*/ 1436564 w 1428750"/>
              <a:gd name="connsiteY3" fmla="*/ 109326 h 1990725"/>
              <a:gd name="connsiteX4" fmla="*/ 1436564 w 1428750"/>
              <a:gd name="connsiteY4" fmla="*/ 1898757 h 1990725"/>
              <a:gd name="connsiteX5" fmla="*/ 1338305 w 1428750"/>
              <a:gd name="connsiteY5" fmla="*/ 1997029 h 1990725"/>
              <a:gd name="connsiteX6" fmla="*/ 115028 w 1428750"/>
              <a:gd name="connsiteY6" fmla="*/ 1997029 h 1990725"/>
              <a:gd name="connsiteX7" fmla="*/ 16767 w 1428750"/>
              <a:gd name="connsiteY7" fmla="*/ 1898757 h 1990725"/>
              <a:gd name="connsiteX8" fmla="*/ 16767 w 1428750"/>
              <a:gd name="connsiteY8" fmla="*/ 109326 h 199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750" h="1990725">
                <a:moveTo>
                  <a:pt x="16767" y="109326"/>
                </a:moveTo>
                <a:cubicBezTo>
                  <a:pt x="16767" y="55059"/>
                  <a:pt x="60760" y="11066"/>
                  <a:pt x="115028" y="11066"/>
                </a:cubicBezTo>
                <a:lnTo>
                  <a:pt x="1338305" y="11066"/>
                </a:lnTo>
                <a:cubicBezTo>
                  <a:pt x="1392572" y="11066"/>
                  <a:pt x="1436564" y="55059"/>
                  <a:pt x="1436564" y="109326"/>
                </a:cubicBezTo>
                <a:lnTo>
                  <a:pt x="1436564" y="1898757"/>
                </a:lnTo>
                <a:cubicBezTo>
                  <a:pt x="1436564" y="1953036"/>
                  <a:pt x="1392572" y="1997029"/>
                  <a:pt x="1338305" y="1997029"/>
                </a:cubicBezTo>
                <a:lnTo>
                  <a:pt x="115028" y="1997029"/>
                </a:lnTo>
                <a:cubicBezTo>
                  <a:pt x="60760" y="1997029"/>
                  <a:pt x="16767" y="1953036"/>
                  <a:pt x="16767" y="1898757"/>
                </a:cubicBezTo>
                <a:lnTo>
                  <a:pt x="16767" y="10932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7f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Freeform 982"> 
				</p:cNvPr>
          <p:cNvSpPr/>
          <p:nvPr/>
        </p:nvSpPr>
        <p:spPr>
          <a:xfrm>
            <a:off x="4991100" y="2295525"/>
            <a:ext cx="9525" cy="485775"/>
          </a:xfrm>
          <a:custGeom>
            <a:avLst/>
            <a:gdLst>
              <a:gd name="connsiteX0" fmla="*/ 12948 w 9525"/>
              <a:gd name="connsiteY0" fmla="*/ 15364 h 485775"/>
              <a:gd name="connsiteX1" fmla="*/ 12948 w 9525"/>
              <a:gd name="connsiteY1" fmla="*/ 486852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85775">
                <a:moveTo>
                  <a:pt x="12948" y="15364"/>
                </a:moveTo>
                <a:lnTo>
                  <a:pt x="12948" y="486852"/>
                </a:lnTo>
              </a:path>
            </a:pathLst>
          </a:custGeom>
          <a:ln w="1905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Freeform 983"> 
				</p:cNvPr>
          <p:cNvSpPr/>
          <p:nvPr/>
        </p:nvSpPr>
        <p:spPr>
          <a:xfrm>
            <a:off x="4953000" y="2752725"/>
            <a:ext cx="85725" cy="85725"/>
          </a:xfrm>
          <a:custGeom>
            <a:avLst/>
            <a:gdLst>
              <a:gd name="connsiteX0" fmla="*/ 12944 w 85725"/>
              <a:gd name="connsiteY0" fmla="*/ 16954 h 85725"/>
              <a:gd name="connsiteX1" fmla="*/ 51044 w 85725"/>
              <a:gd name="connsiteY1" fmla="*/ 93154 h 85725"/>
              <a:gd name="connsiteX2" fmla="*/ 89144 w 85725"/>
              <a:gd name="connsiteY2" fmla="*/ 16954 h 85725"/>
              <a:gd name="connsiteX3" fmla="*/ 12944 w 85725"/>
              <a:gd name="connsiteY3" fmla="*/ 16954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85725">
                <a:moveTo>
                  <a:pt x="12944" y="16954"/>
                </a:moveTo>
                <a:lnTo>
                  <a:pt x="51044" y="93154"/>
                </a:lnTo>
                <a:lnTo>
                  <a:pt x="89144" y="16954"/>
                </a:lnTo>
                <a:lnTo>
                  <a:pt x="12944" y="1695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Freeform 984"> 
				</p:cNvPr>
          <p:cNvSpPr/>
          <p:nvPr/>
        </p:nvSpPr>
        <p:spPr>
          <a:xfrm>
            <a:off x="514350" y="2819400"/>
            <a:ext cx="1485900" cy="2000250"/>
          </a:xfrm>
          <a:custGeom>
            <a:avLst/>
            <a:gdLst>
              <a:gd name="connsiteX0" fmla="*/ 17139 w 1485900"/>
              <a:gd name="connsiteY0" fmla="*/ 116555 h 2000250"/>
              <a:gd name="connsiteX1" fmla="*/ 119209 w 1485900"/>
              <a:gd name="connsiteY1" fmla="*/ 14485 h 2000250"/>
              <a:gd name="connsiteX2" fmla="*/ 1389857 w 1485900"/>
              <a:gd name="connsiteY2" fmla="*/ 14485 h 2000250"/>
              <a:gd name="connsiteX3" fmla="*/ 1491927 w 1485900"/>
              <a:gd name="connsiteY3" fmla="*/ 116555 h 2000250"/>
              <a:gd name="connsiteX4" fmla="*/ 1491927 w 1485900"/>
              <a:gd name="connsiteY4" fmla="*/ 1898378 h 2000250"/>
              <a:gd name="connsiteX5" fmla="*/ 1389857 w 1485900"/>
              <a:gd name="connsiteY5" fmla="*/ 2000448 h 2000250"/>
              <a:gd name="connsiteX6" fmla="*/ 119209 w 1485900"/>
              <a:gd name="connsiteY6" fmla="*/ 2000448 h 2000250"/>
              <a:gd name="connsiteX7" fmla="*/ 17139 w 1485900"/>
              <a:gd name="connsiteY7" fmla="*/ 1898378 h 2000250"/>
              <a:gd name="connsiteX8" fmla="*/ 17139 w 1485900"/>
              <a:gd name="connsiteY8" fmla="*/ 116555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5900" h="2000250">
                <a:moveTo>
                  <a:pt x="17139" y="116555"/>
                </a:moveTo>
                <a:cubicBezTo>
                  <a:pt x="17139" y="60180"/>
                  <a:pt x="62834" y="14485"/>
                  <a:pt x="119209" y="14485"/>
                </a:cubicBezTo>
                <a:lnTo>
                  <a:pt x="1389857" y="14485"/>
                </a:lnTo>
                <a:cubicBezTo>
                  <a:pt x="1446233" y="14485"/>
                  <a:pt x="1491927" y="60180"/>
                  <a:pt x="1491927" y="116555"/>
                </a:cubicBezTo>
                <a:lnTo>
                  <a:pt x="1491927" y="1898378"/>
                </a:lnTo>
                <a:cubicBezTo>
                  <a:pt x="1491927" y="1954754"/>
                  <a:pt x="1446233" y="2000448"/>
                  <a:pt x="1389857" y="2000448"/>
                </a:cubicBezTo>
                <a:lnTo>
                  <a:pt x="119209" y="2000448"/>
                </a:lnTo>
                <a:cubicBezTo>
                  <a:pt x="62834" y="2000448"/>
                  <a:pt x="17139" y="1954754"/>
                  <a:pt x="17139" y="1898378"/>
                </a:cubicBezTo>
                <a:lnTo>
                  <a:pt x="17139" y="1165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5" name="Freeform 985"> 
				</p:cNvPr>
          <p:cNvSpPr/>
          <p:nvPr/>
        </p:nvSpPr>
        <p:spPr>
          <a:xfrm>
            <a:off x="5400675" y="1009650"/>
            <a:ext cx="3533775" cy="647700"/>
          </a:xfrm>
          <a:custGeom>
            <a:avLst/>
            <a:gdLst>
              <a:gd name="connsiteX0" fmla="*/ 12700 w 3533775"/>
              <a:gd name="connsiteY0" fmla="*/ 120229 h 647700"/>
              <a:gd name="connsiteX1" fmla="*/ 118884 w 3533775"/>
              <a:gd name="connsiteY1" fmla="*/ 14044 h 647700"/>
              <a:gd name="connsiteX2" fmla="*/ 3435185 w 3533775"/>
              <a:gd name="connsiteY2" fmla="*/ 14044 h 647700"/>
              <a:gd name="connsiteX3" fmla="*/ 3541370 w 3533775"/>
              <a:gd name="connsiteY3" fmla="*/ 120229 h 647700"/>
              <a:gd name="connsiteX4" fmla="*/ 3541370 w 3533775"/>
              <a:gd name="connsiteY4" fmla="*/ 544930 h 647700"/>
              <a:gd name="connsiteX5" fmla="*/ 3435185 w 3533775"/>
              <a:gd name="connsiteY5" fmla="*/ 651114 h 647700"/>
              <a:gd name="connsiteX6" fmla="*/ 118884 w 3533775"/>
              <a:gd name="connsiteY6" fmla="*/ 651114 h 647700"/>
              <a:gd name="connsiteX7" fmla="*/ 12700 w 3533775"/>
              <a:gd name="connsiteY7" fmla="*/ 544930 h 647700"/>
              <a:gd name="connsiteX8" fmla="*/ 12700 w 3533775"/>
              <a:gd name="connsiteY8" fmla="*/ 120229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775" h="647700">
                <a:moveTo>
                  <a:pt x="12700" y="120229"/>
                </a:moveTo>
                <a:cubicBezTo>
                  <a:pt x="12700" y="61593"/>
                  <a:pt x="60236" y="14044"/>
                  <a:pt x="118884" y="14044"/>
                </a:cubicBezTo>
                <a:lnTo>
                  <a:pt x="3435185" y="14044"/>
                </a:lnTo>
                <a:cubicBezTo>
                  <a:pt x="3493834" y="14044"/>
                  <a:pt x="3541370" y="61593"/>
                  <a:pt x="3541370" y="120229"/>
                </a:cubicBezTo>
                <a:lnTo>
                  <a:pt x="3541370" y="544930"/>
                </a:lnTo>
                <a:cubicBezTo>
                  <a:pt x="3541370" y="603578"/>
                  <a:pt x="3493834" y="651114"/>
                  <a:pt x="3435185" y="651114"/>
                </a:cubicBezTo>
                <a:lnTo>
                  <a:pt x="118884" y="651114"/>
                </a:lnTo>
                <a:cubicBezTo>
                  <a:pt x="60236" y="651114"/>
                  <a:pt x="12700" y="603578"/>
                  <a:pt x="12700" y="544930"/>
                </a:cubicBezTo>
                <a:lnTo>
                  <a:pt x="12700" y="120229"/>
                </a:lnTo>
                <a:close/>
              </a:path>
            </a:pathLst>
          </a:custGeom>
          <a:solidFill>
            <a:srgbClr val="add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6" name="Freeform 986"> 
				</p:cNvPr>
          <p:cNvSpPr/>
          <p:nvPr/>
        </p:nvSpPr>
        <p:spPr>
          <a:xfrm>
            <a:off x="5400675" y="1009650"/>
            <a:ext cx="3533775" cy="647700"/>
          </a:xfrm>
          <a:custGeom>
            <a:avLst/>
            <a:gdLst>
              <a:gd name="connsiteX0" fmla="*/ 12700 w 3533775"/>
              <a:gd name="connsiteY0" fmla="*/ 120229 h 647700"/>
              <a:gd name="connsiteX1" fmla="*/ 118884 w 3533775"/>
              <a:gd name="connsiteY1" fmla="*/ 14044 h 647700"/>
              <a:gd name="connsiteX2" fmla="*/ 3435185 w 3533775"/>
              <a:gd name="connsiteY2" fmla="*/ 14044 h 647700"/>
              <a:gd name="connsiteX3" fmla="*/ 3541370 w 3533775"/>
              <a:gd name="connsiteY3" fmla="*/ 120229 h 647700"/>
              <a:gd name="connsiteX4" fmla="*/ 3541370 w 3533775"/>
              <a:gd name="connsiteY4" fmla="*/ 544930 h 647700"/>
              <a:gd name="connsiteX5" fmla="*/ 3435185 w 3533775"/>
              <a:gd name="connsiteY5" fmla="*/ 651114 h 647700"/>
              <a:gd name="connsiteX6" fmla="*/ 118884 w 3533775"/>
              <a:gd name="connsiteY6" fmla="*/ 651114 h 647700"/>
              <a:gd name="connsiteX7" fmla="*/ 12700 w 3533775"/>
              <a:gd name="connsiteY7" fmla="*/ 544930 h 647700"/>
              <a:gd name="connsiteX8" fmla="*/ 12700 w 3533775"/>
              <a:gd name="connsiteY8" fmla="*/ 120229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775" h="647700">
                <a:moveTo>
                  <a:pt x="12700" y="120229"/>
                </a:moveTo>
                <a:cubicBezTo>
                  <a:pt x="12700" y="61593"/>
                  <a:pt x="60236" y="14044"/>
                  <a:pt x="118884" y="14044"/>
                </a:cubicBezTo>
                <a:lnTo>
                  <a:pt x="3435185" y="14044"/>
                </a:lnTo>
                <a:cubicBezTo>
                  <a:pt x="3493834" y="14044"/>
                  <a:pt x="3541370" y="61593"/>
                  <a:pt x="3541370" y="120229"/>
                </a:cubicBezTo>
                <a:lnTo>
                  <a:pt x="3541370" y="544930"/>
                </a:lnTo>
                <a:cubicBezTo>
                  <a:pt x="3541370" y="603578"/>
                  <a:pt x="3493834" y="651114"/>
                  <a:pt x="3435185" y="651114"/>
                </a:cubicBezTo>
                <a:lnTo>
                  <a:pt x="118884" y="651114"/>
                </a:lnTo>
                <a:cubicBezTo>
                  <a:pt x="60236" y="651114"/>
                  <a:pt x="12700" y="603578"/>
                  <a:pt x="12700" y="544930"/>
                </a:cubicBezTo>
                <a:lnTo>
                  <a:pt x="12700" y="12022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" name="Freeform 987"> 
				</p:cNvPr>
          <p:cNvSpPr/>
          <p:nvPr/>
        </p:nvSpPr>
        <p:spPr>
          <a:xfrm>
            <a:off x="7734300" y="4343400"/>
            <a:ext cx="85725" cy="447675"/>
          </a:xfrm>
          <a:custGeom>
            <a:avLst/>
            <a:gdLst>
              <a:gd name="connsiteX0" fmla="*/ 88600 w 85725"/>
              <a:gd name="connsiteY0" fmla="*/ 449757 h 447675"/>
              <a:gd name="connsiteX1" fmla="*/ 15575 w 85725"/>
              <a:gd name="connsiteY1" fmla="*/ 376733 h 447675"/>
              <a:gd name="connsiteX2" fmla="*/ 15575 w 85725"/>
              <a:gd name="connsiteY2" fmla="*/ 84632 h 447675"/>
              <a:gd name="connsiteX3" fmla="*/ 88600 w 85725"/>
              <a:gd name="connsiteY3" fmla="*/ 11607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447675">
                <a:moveTo>
                  <a:pt x="88600" y="449757"/>
                </a:moveTo>
                <a:cubicBezTo>
                  <a:pt x="48265" y="449757"/>
                  <a:pt x="15575" y="417068"/>
                  <a:pt x="15575" y="376733"/>
                </a:cubicBezTo>
                <a:lnTo>
                  <a:pt x="15575" y="84632"/>
                </a:lnTo>
                <a:cubicBezTo>
                  <a:pt x="15575" y="44298"/>
                  <a:pt x="48265" y="11607"/>
                  <a:pt x="88600" y="11607"/>
                </a:cubicBezTo>
              </a:path>
            </a:pathLst>
          </a:custGeom>
          <a:ln w="9525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8" name="Freeform 988"> 
				</p:cNvPr>
          <p:cNvSpPr/>
          <p:nvPr/>
        </p:nvSpPr>
        <p:spPr>
          <a:xfrm>
            <a:off x="142875" y="5314950"/>
            <a:ext cx="8639175" cy="9525"/>
          </a:xfrm>
          <a:custGeom>
            <a:avLst/>
            <a:gdLst>
              <a:gd name="connsiteX0" fmla="*/ 9525 w 8639175"/>
              <a:gd name="connsiteY0" fmla="*/ 17884 h 9525"/>
              <a:gd name="connsiteX1" fmla="*/ 8647112 w 8639175"/>
              <a:gd name="connsiteY1" fmla="*/ 178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9175" h="9525">
                <a:moveTo>
                  <a:pt x="9525" y="17884"/>
                </a:moveTo>
                <a:lnTo>
                  <a:pt x="8647112" y="17884"/>
                </a:lnTo>
              </a:path>
            </a:pathLst>
          </a:custGeom>
          <a:ln w="952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9" name="Freeform 989"> 
				</p:cNvPr>
          <p:cNvSpPr/>
          <p:nvPr/>
        </p:nvSpPr>
        <p:spPr>
          <a:xfrm>
            <a:off x="152400" y="5619750"/>
            <a:ext cx="8753475" cy="9525"/>
          </a:xfrm>
          <a:custGeom>
            <a:avLst/>
            <a:gdLst>
              <a:gd name="connsiteX0" fmla="*/ 15875 w 8753475"/>
              <a:gd name="connsiteY0" fmla="*/ 14709 h 9525"/>
              <a:gd name="connsiteX1" fmla="*/ 8761412 w 8753475"/>
              <a:gd name="connsiteY1" fmla="*/ 1470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53475" h="9525">
                <a:moveTo>
                  <a:pt x="15875" y="14709"/>
                </a:moveTo>
                <a:lnTo>
                  <a:pt x="8761412" y="14709"/>
                </a:lnTo>
              </a:path>
            </a:pathLst>
          </a:custGeom>
          <a:ln w="952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Freeform 990"> 
				</p:cNvPr>
          <p:cNvSpPr/>
          <p:nvPr/>
        </p:nvSpPr>
        <p:spPr>
          <a:xfrm>
            <a:off x="123825" y="5905500"/>
            <a:ext cx="8753475" cy="9525"/>
          </a:xfrm>
          <a:custGeom>
            <a:avLst/>
            <a:gdLst>
              <a:gd name="connsiteX0" fmla="*/ 15875 w 8753475"/>
              <a:gd name="connsiteY0" fmla="*/ 14709 h 9525"/>
              <a:gd name="connsiteX1" fmla="*/ 8761412 w 8753475"/>
              <a:gd name="connsiteY1" fmla="*/ 1470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53475" h="9525">
                <a:moveTo>
                  <a:pt x="15875" y="14709"/>
                </a:moveTo>
                <a:lnTo>
                  <a:pt x="8761412" y="14709"/>
                </a:lnTo>
              </a:path>
            </a:pathLst>
          </a:custGeom>
          <a:ln w="952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1" name="Freeform 991"> 
				</p:cNvPr>
          <p:cNvSpPr/>
          <p:nvPr/>
        </p:nvSpPr>
        <p:spPr>
          <a:xfrm>
            <a:off x="142875" y="6238875"/>
            <a:ext cx="8753475" cy="9525"/>
          </a:xfrm>
          <a:custGeom>
            <a:avLst/>
            <a:gdLst>
              <a:gd name="connsiteX0" fmla="*/ 12700 w 8753475"/>
              <a:gd name="connsiteY0" fmla="*/ 11534 h 9525"/>
              <a:gd name="connsiteX1" fmla="*/ 8758238 w 8753475"/>
              <a:gd name="connsiteY1" fmla="*/ 1153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53475" h="9525">
                <a:moveTo>
                  <a:pt x="12700" y="11534"/>
                </a:moveTo>
                <a:lnTo>
                  <a:pt x="8758238" y="11534"/>
                </a:lnTo>
              </a:path>
            </a:pathLst>
          </a:custGeom>
          <a:ln w="952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Freeform 992"> 
				</p:cNvPr>
          <p:cNvSpPr/>
          <p:nvPr/>
        </p:nvSpPr>
        <p:spPr>
          <a:xfrm>
            <a:off x="133350" y="5314950"/>
            <a:ext cx="8753475" cy="9525"/>
          </a:xfrm>
          <a:custGeom>
            <a:avLst/>
            <a:gdLst>
              <a:gd name="connsiteX0" fmla="*/ 13591 w 8753475"/>
              <a:gd name="connsiteY0" fmla="*/ 17884 h 9525"/>
              <a:gd name="connsiteX1" fmla="*/ 8759129 w 8753475"/>
              <a:gd name="connsiteY1" fmla="*/ 1788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53475" h="9525">
                <a:moveTo>
                  <a:pt x="13591" y="17884"/>
                </a:moveTo>
                <a:lnTo>
                  <a:pt x="8759129" y="17884"/>
                </a:lnTo>
              </a:path>
            </a:pathLst>
          </a:custGeom>
          <a:ln w="952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4" name="Picture 99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995" name="Picture 99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996" name="Picture 99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2819400"/>
            <a:ext cx="1257300" cy="2000250"/>
          </a:xfrm>
          <a:prstGeom prst="rect">
            <a:avLst/>
          </a:prstGeom>
        </p:spPr>
      </p:pic>
      <p:pic>
        <p:nvPicPr>
          <p:cNvPr id="997" name="Picture 997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2819400"/>
            <a:ext cx="1333500" cy="2000250"/>
          </a:xfrm>
          <a:prstGeom prst="rect">
            <a:avLst/>
          </a:prstGeom>
        </p:spPr>
      </p:pic>
      <p:pic>
        <p:nvPicPr>
          <p:cNvPr id="998" name="Picture 998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25" y="2819400"/>
            <a:ext cx="1504950" cy="2000250"/>
          </a:xfrm>
          <a:prstGeom prst="rect">
            <a:avLst/>
          </a:prstGeom>
        </p:spPr>
      </p:pic>
      <p:pic>
        <p:nvPicPr>
          <p:cNvPr id="999" name="Picture 999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6725" y="2838450"/>
            <a:ext cx="1428750" cy="1990725"/>
          </a:xfrm>
          <a:prstGeom prst="rect">
            <a:avLst/>
          </a:prstGeom>
        </p:spPr>
      </p:pic>
      <p:pic>
        <p:nvPicPr>
          <p:cNvPr id="1000" name="Picture 1000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2828925"/>
            <a:ext cx="1485900" cy="2000250"/>
          </a:xfrm>
          <a:prstGeom prst="rect">
            <a:avLst/>
          </a:prstGeom>
        </p:spPr>
      </p:pic>
      <p:pic>
        <p:nvPicPr>
          <p:cNvPr id="1001" name="Picture 1001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325" y="1876425"/>
            <a:ext cx="2847975" cy="381000"/>
          </a:xfrm>
          <a:prstGeom prst="rect">
            <a:avLst/>
          </a:prstGeom>
        </p:spPr>
      </p:pic>
      <p:pic>
        <p:nvPicPr>
          <p:cNvPr id="1002" name="Picture 1002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48225"/>
            <a:ext cx="7496175" cy="1638300"/>
          </a:xfrm>
          <a:prstGeom prst="rect">
            <a:avLst/>
          </a:prstGeom>
        </p:spPr>
      </p:pic>
      <p:pic>
        <p:nvPicPr>
          <p:cNvPr id="1003" name="Picture 1003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0950" y="5067300"/>
            <a:ext cx="1419225" cy="1247775"/>
          </a:xfrm>
          <a:prstGeom prst="rect">
            <a:avLst/>
          </a:prstGeom>
        </p:spPr>
      </p:pic>
      <p:sp>
        <p:nvSpPr>
          <p:cNvPr id="1003" name="TextBox 1003"/>
          <p:cNvSpPr txBox="1"/>
          <p:nvPr/>
        </p:nvSpPr>
        <p:spPr>
          <a:xfrm>
            <a:off x="777240" y="107231"/>
            <a:ext cx="2392558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Group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1004" name="TextBox 1004"/>
          <p:cNvSpPr txBox="1"/>
          <p:nvPr/>
        </p:nvSpPr>
        <p:spPr>
          <a:xfrm>
            <a:off x="5535913" y="1054842"/>
            <a:ext cx="3189400" cy="1492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·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(consolidated)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:10,925.2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05" name="TextBox 1005"/>
          <p:cNvSpPr txBox="1"/>
          <p:nvPr/>
        </p:nvSpPr>
        <p:spPr>
          <a:xfrm>
            <a:off x="5535188" y="1193549"/>
            <a:ext cx="1906645" cy="423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1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·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(consolidated)</a:t>
            </a:r>
          </a:p>
          <a:p>
            <a:pPr indent="255">
              <a:lnSpc>
                <a:spcPts val="108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·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No.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employees</a:t>
            </a:r>
          </a:p>
          <a:p>
            <a:pPr indent="0">
              <a:lnSpc>
                <a:spcPts val="108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·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No.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subsidiary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</a:p>
        </p:txBody>
      </p:sp>
      <p:sp>
        <p:nvSpPr>
          <p:cNvPr id="1006" name="TextBox 1006"/>
          <p:cNvSpPr txBox="1"/>
          <p:nvPr/>
        </p:nvSpPr>
        <p:spPr>
          <a:xfrm>
            <a:off x="7602429" y="1193549"/>
            <a:ext cx="1164875" cy="423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84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1,213.7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</a:p>
          <a:p>
            <a:pPr indent="128">
              <a:lnSpc>
                <a:spcPts val="108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        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239,750</a:t>
            </a:r>
          </a:p>
          <a:p>
            <a:pPr indent="0">
              <a:lnSpc>
                <a:spcPts val="108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                         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946</a:t>
            </a:r>
          </a:p>
        </p:txBody>
      </p:sp>
      <p:sp>
        <p:nvSpPr>
          <p:cNvPr id="1007" name="TextBox 1007"/>
          <p:cNvSpPr txBox="1"/>
          <p:nvPr/>
        </p:nvSpPr>
        <p:spPr>
          <a:xfrm>
            <a:off x="1327948" y="2442237"/>
            <a:ext cx="558605" cy="240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1008" name="TextBox 1008"/>
          <p:cNvSpPr txBox="1"/>
          <p:nvPr/>
        </p:nvSpPr>
        <p:spPr>
          <a:xfrm>
            <a:off x="3205586" y="2452556"/>
            <a:ext cx="558605" cy="240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7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100</a:t>
            </a:r>
            <a:r>
              <a:rPr lang="en-US" altLang="zh-CN" sz="1397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1009" name="TextBox 1009"/>
          <p:cNvSpPr txBox="1"/>
          <p:nvPr/>
        </p:nvSpPr>
        <p:spPr>
          <a:xfrm>
            <a:off x="5098318" y="2456475"/>
            <a:ext cx="600515" cy="240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66.6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1010" name="TextBox 1010"/>
          <p:cNvSpPr txBox="1"/>
          <p:nvPr/>
        </p:nvSpPr>
        <p:spPr>
          <a:xfrm>
            <a:off x="6138375" y="1943165"/>
            <a:ext cx="2632771" cy="18909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Percentage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show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percentage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voting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rights</a:t>
            </a:r>
          </a:p>
          <a:p>
            <a:pPr indent="68610">
              <a:lnSpc>
                <a:spcPts val="96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85634">
              <a:lnSpc>
                <a:spcPts val="199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54.2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6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010071">
              <a:lnSpc>
                <a:spcPts val="2107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</a:p>
          <a:p>
            <a:pPr indent="1996356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group</a:t>
            </a:r>
          </a:p>
          <a:p>
            <a:pPr indent="1837098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</a:p>
        </p:txBody>
      </p:sp>
      <p:sp>
        <p:nvSpPr>
          <p:cNvPr id="1011" name="TextBox 1011"/>
          <p:cNvSpPr txBox="1"/>
          <p:nvPr/>
        </p:nvSpPr>
        <p:spPr>
          <a:xfrm>
            <a:off x="75712" y="4154549"/>
            <a:ext cx="1844197" cy="14828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896124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Regional</a:t>
            </a:r>
          </a:p>
          <a:p>
            <a:pPr indent="633234">
              <a:lnSpc>
                <a:spcPts val="1440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909078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25">
              <a:lnSpc>
                <a:spcPts val="1768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Revenue:</a:t>
            </a:r>
          </a:p>
          <a:p>
            <a:pPr indent="638039">
              <a:lnSpc>
                <a:spcPts val="2098"/>
              </a:lnSpc>
            </a:pP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3,572.3</a:t>
            </a: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yen</a:t>
            </a:r>
          </a:p>
          <a:p>
            <a:pPr indent="0">
              <a:lnSpc>
                <a:spcPts val="1303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Income:</a:t>
            </a:r>
          </a:p>
          <a:p>
            <a:pPr indent="742054">
              <a:lnSpc>
                <a:spcPts val="1205"/>
              </a:lnSpc>
            </a:pP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127.2</a:t>
            </a: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12" name="TextBox 1012"/>
          <p:cNvSpPr txBox="1"/>
          <p:nvPr/>
        </p:nvSpPr>
        <p:spPr>
          <a:xfrm>
            <a:off x="2418721" y="4142662"/>
            <a:ext cx="1348887" cy="14760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</a:p>
          <a:p>
            <a:pPr indent="216407">
              <a:lnSpc>
                <a:spcPts val="1295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68579">
              <a:lnSpc>
                <a:spcPts val="1295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344423">
              <a:lnSpc>
                <a:spcPts val="1296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992">
              <a:lnSpc>
                <a:spcPts val="2027"/>
              </a:lnSpc>
            </a:pP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1,809.9</a:t>
            </a: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yen</a:t>
            </a:r>
          </a:p>
          <a:p>
            <a:pPr indent="222708">
              <a:lnSpc>
                <a:spcPts val="2287"/>
              </a:lnSpc>
            </a:pP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127.5</a:t>
            </a: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13" name="TextBox 1013"/>
          <p:cNvSpPr txBox="1"/>
          <p:nvPr/>
        </p:nvSpPr>
        <p:spPr>
          <a:xfrm>
            <a:off x="4392911" y="4154549"/>
            <a:ext cx="1210964" cy="1473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63473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Mobile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275082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751">
              <a:lnSpc>
                <a:spcPts val="2016"/>
              </a:lnSpc>
            </a:pP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4,461.2</a:t>
            </a: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yen</a:t>
            </a:r>
          </a:p>
          <a:p>
            <a:pPr indent="134468">
              <a:lnSpc>
                <a:spcPts val="2287"/>
              </a:lnSpc>
            </a:pP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817.2</a:t>
            </a: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14" name="TextBox 1014"/>
          <p:cNvSpPr txBox="1"/>
          <p:nvPr/>
        </p:nvSpPr>
        <p:spPr>
          <a:xfrm>
            <a:off x="6171724" y="4154550"/>
            <a:ext cx="1210962" cy="14641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40435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Data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275082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427">
              <a:lnSpc>
                <a:spcPts val="2016"/>
              </a:lnSpc>
            </a:pP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1,343.9</a:t>
            </a: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yen</a:t>
            </a:r>
          </a:p>
          <a:p>
            <a:pPr indent="232577">
              <a:lnSpc>
                <a:spcPts val="2212"/>
              </a:lnSpc>
            </a:pP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67.9</a:t>
            </a: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15" name="TextBox 1015"/>
          <p:cNvSpPr txBox="1"/>
          <p:nvPr/>
        </p:nvSpPr>
        <p:spPr>
          <a:xfrm>
            <a:off x="7723400" y="4171565"/>
            <a:ext cx="1222639" cy="1447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1857">
              <a:lnSpc>
                <a:spcPts val="1298"/>
              </a:lnSpc>
            </a:pP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businesses</a:t>
            </a:r>
          </a:p>
          <a:p>
            <a:pPr indent="67749">
              <a:lnSpc>
                <a:spcPts val="1241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real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estate,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finance,</a:t>
            </a:r>
          </a:p>
          <a:p>
            <a:pPr indent="258287">
              <a:lnSpc>
                <a:spcPts val="1080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construction</a:t>
            </a:r>
          </a:p>
          <a:p>
            <a:pPr indent="74721">
              <a:lnSpc>
                <a:spcPts val="1080"/>
              </a:lnSpc>
            </a:pP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power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331"/>
              </a:lnSpc>
            </a:pP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1,328.5</a:t>
            </a: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yen</a:t>
            </a:r>
          </a:p>
          <a:p>
            <a:pPr indent="211674">
              <a:lnSpc>
                <a:spcPts val="2362"/>
              </a:lnSpc>
            </a:pP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56.1</a:t>
            </a: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yen</a:t>
            </a:r>
          </a:p>
        </p:txBody>
      </p:sp>
      <p:sp>
        <p:nvSpPr>
          <p:cNvPr id="1016" name="TextBox 1016"/>
          <p:cNvSpPr txBox="1"/>
          <p:nvPr/>
        </p:nvSpPr>
        <p:spPr>
          <a:xfrm>
            <a:off x="75712" y="5701527"/>
            <a:ext cx="1098327" cy="4715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No.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Employees: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3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No.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Subsidiaries:</a:t>
            </a:r>
          </a:p>
        </p:txBody>
      </p:sp>
      <p:sp>
        <p:nvSpPr>
          <p:cNvPr id="1017" name="TextBox 1017"/>
          <p:cNvSpPr txBox="1"/>
          <p:nvPr/>
        </p:nvSpPr>
        <p:spPr>
          <a:xfrm>
            <a:off x="1389255" y="5735588"/>
            <a:ext cx="465727" cy="5181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75,850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87270">
              <a:lnSpc>
                <a:spcPts val="1660"/>
              </a:lnSpc>
            </a:pPr>
            <a:r>
              <a:rPr lang="en-US" altLang="zh-CN" sz="1200" dirty="0" smtClean="0">
                <a:solidFill>
                  <a:srgbClr val="000098"/>
                </a:solidFill>
                <a:latin typeface="Arial" charset="0"/>
                <a:cs typeface="Arial" charset="0"/>
              </a:rPr>
              <a:t>67</a:t>
            </a:r>
          </a:p>
        </p:txBody>
      </p:sp>
      <p:sp>
        <p:nvSpPr>
          <p:cNvPr id="1018" name="TextBox 1018"/>
          <p:cNvSpPr txBox="1"/>
          <p:nvPr/>
        </p:nvSpPr>
        <p:spPr>
          <a:xfrm>
            <a:off x="3232477" y="5740021"/>
            <a:ext cx="465727" cy="510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38,050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02911">
              <a:lnSpc>
                <a:spcPts val="1600"/>
              </a:lnSpc>
            </a:pPr>
            <a:r>
              <a:rPr lang="en-US" altLang="zh-CN" sz="1200" dirty="0" smtClean="0">
                <a:solidFill>
                  <a:srgbClr val="fe6500"/>
                </a:solidFill>
                <a:latin typeface="Arial" charset="0"/>
                <a:cs typeface="Arial" charset="0"/>
              </a:rPr>
              <a:t>339</a:t>
            </a:r>
          </a:p>
        </p:txBody>
      </p:sp>
      <p:sp>
        <p:nvSpPr>
          <p:cNvPr id="1019" name="TextBox 1019"/>
          <p:cNvSpPr txBox="1"/>
          <p:nvPr/>
        </p:nvSpPr>
        <p:spPr>
          <a:xfrm>
            <a:off x="5108902" y="5740021"/>
            <a:ext cx="465727" cy="5295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24,850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02912">
              <a:lnSpc>
                <a:spcPts val="1750"/>
              </a:lnSpc>
            </a:pPr>
            <a:r>
              <a:rPr lang="en-US" altLang="zh-CN" sz="1200" dirty="0" smtClean="0">
                <a:solidFill>
                  <a:srgbClr val="cb0000"/>
                </a:solidFill>
                <a:latin typeface="Arial" charset="0"/>
                <a:cs typeface="Arial" charset="0"/>
              </a:rPr>
              <a:t>195</a:t>
            </a:r>
          </a:p>
        </p:txBody>
      </p:sp>
      <p:sp>
        <p:nvSpPr>
          <p:cNvPr id="1020" name="TextBox 1020"/>
          <p:cNvSpPr txBox="1"/>
          <p:nvPr/>
        </p:nvSpPr>
        <p:spPr>
          <a:xfrm>
            <a:off x="6919915" y="5749546"/>
            <a:ext cx="465725" cy="510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75,000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93386">
              <a:lnSpc>
                <a:spcPts val="1600"/>
              </a:lnSpc>
            </a:pPr>
            <a:r>
              <a:rPr lang="en-US" altLang="zh-CN" sz="1200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263</a:t>
            </a:r>
          </a:p>
        </p:txBody>
      </p:sp>
      <p:sp>
        <p:nvSpPr>
          <p:cNvPr id="1021" name="TextBox 1021"/>
          <p:cNvSpPr txBox="1"/>
          <p:nvPr/>
        </p:nvSpPr>
        <p:spPr>
          <a:xfrm>
            <a:off x="8441162" y="5740021"/>
            <a:ext cx="466707" cy="510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25,950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7398">
              <a:lnSpc>
                <a:spcPts val="1600"/>
              </a:lnSpc>
            </a:pPr>
            <a:r>
              <a:rPr lang="en-US" altLang="zh-CN" sz="1200" dirty="0" smtClean="0">
                <a:solidFill>
                  <a:srgbClr val="6500cb"/>
                </a:solidFill>
                <a:latin typeface="Arial" charset="0"/>
                <a:cs typeface="Arial" charset="0"/>
              </a:rPr>
              <a:t>82</a:t>
            </a:r>
          </a:p>
        </p:txBody>
      </p:sp>
      <p:sp>
        <p:nvSpPr>
          <p:cNvPr id="1022" name="TextBox 1022"/>
          <p:cNvSpPr txBox="1"/>
          <p:nvPr/>
        </p:nvSpPr>
        <p:spPr>
          <a:xfrm>
            <a:off x="263038" y="6301273"/>
            <a:ext cx="5999175" cy="1188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each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inter-segment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transactions.</a:t>
            </a:r>
          </a:p>
        </p:txBody>
      </p:sp>
      <p:sp>
        <p:nvSpPr>
          <p:cNvPr id="1023" name="TextBox 1023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024" name="TextBox 1024"/>
          <p:cNvSpPr txBox="1"/>
          <p:nvPr/>
        </p:nvSpPr>
        <p:spPr>
          <a:xfrm>
            <a:off x="4285107" y="6653727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025" name="TextBox 1025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1026"> 
				</p:cNvPr>
          <p:cNvSpPr/>
          <p:nvPr/>
        </p:nvSpPr>
        <p:spPr>
          <a:xfrm>
            <a:off x="1562100" y="2438400"/>
            <a:ext cx="1666875" cy="1323975"/>
          </a:xfrm>
          <a:custGeom>
            <a:avLst/>
            <a:gdLst>
              <a:gd name="connsiteX0" fmla="*/ 10735 w 1666875"/>
              <a:gd name="connsiteY0" fmla="*/ 14349 h 1323975"/>
              <a:gd name="connsiteX1" fmla="*/ 1674026 w 1666875"/>
              <a:gd name="connsiteY1" fmla="*/ 14349 h 1323975"/>
              <a:gd name="connsiteX2" fmla="*/ 1674026 w 1666875"/>
              <a:gd name="connsiteY2" fmla="*/ 1326855 h 1323975"/>
              <a:gd name="connsiteX3" fmla="*/ 10735 w 1666875"/>
              <a:gd name="connsiteY3" fmla="*/ 1326855 h 1323975"/>
              <a:gd name="connsiteX4" fmla="*/ 10735 w 1666875"/>
              <a:gd name="connsiteY4" fmla="*/ 1434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5" h="1323975">
                <a:moveTo>
                  <a:pt x="10735" y="14349"/>
                </a:moveTo>
                <a:lnTo>
                  <a:pt x="1674026" y="14349"/>
                </a:lnTo>
                <a:lnTo>
                  <a:pt x="1674026" y="1326855"/>
                </a:lnTo>
                <a:lnTo>
                  <a:pt x="10735" y="1326855"/>
                </a:lnTo>
                <a:lnTo>
                  <a:pt x="10735" y="14349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Freeform 1027"> 
				</p:cNvPr>
          <p:cNvSpPr/>
          <p:nvPr/>
        </p:nvSpPr>
        <p:spPr>
          <a:xfrm>
            <a:off x="3209925" y="2438400"/>
            <a:ext cx="4400550" cy="1323975"/>
          </a:xfrm>
          <a:custGeom>
            <a:avLst/>
            <a:gdLst>
              <a:gd name="connsiteX0" fmla="*/ 17447 w 4400550"/>
              <a:gd name="connsiteY0" fmla="*/ 14349 h 1323975"/>
              <a:gd name="connsiteX1" fmla="*/ 4403286 w 4400550"/>
              <a:gd name="connsiteY1" fmla="*/ 14349 h 1323975"/>
              <a:gd name="connsiteX2" fmla="*/ 4403286 w 4400550"/>
              <a:gd name="connsiteY2" fmla="*/ 1326855 h 1323975"/>
              <a:gd name="connsiteX3" fmla="*/ 17447 w 4400550"/>
              <a:gd name="connsiteY3" fmla="*/ 1326855 h 1323975"/>
              <a:gd name="connsiteX4" fmla="*/ 17447 w 4400550"/>
              <a:gd name="connsiteY4" fmla="*/ 1434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0550" h="1323975">
                <a:moveTo>
                  <a:pt x="17447" y="14349"/>
                </a:moveTo>
                <a:lnTo>
                  <a:pt x="4403286" y="14349"/>
                </a:lnTo>
                <a:lnTo>
                  <a:pt x="4403286" y="1326855"/>
                </a:lnTo>
                <a:lnTo>
                  <a:pt x="17447" y="1326855"/>
                </a:lnTo>
                <a:lnTo>
                  <a:pt x="17447" y="14349"/>
                </a:lnTo>
                <a:close/>
              </a:path>
            </a:pathLst>
          </a:custGeom>
          <a:solidFill>
            <a:srgbClr val="518c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 1028"> 
				</p:cNvPr>
          <p:cNvSpPr/>
          <p:nvPr/>
        </p:nvSpPr>
        <p:spPr>
          <a:xfrm>
            <a:off x="1562100" y="3743325"/>
            <a:ext cx="1666875" cy="2428875"/>
          </a:xfrm>
          <a:custGeom>
            <a:avLst/>
            <a:gdLst>
              <a:gd name="connsiteX0" fmla="*/ 10734 w 1666875"/>
              <a:gd name="connsiteY0" fmla="*/ 13189 h 2428875"/>
              <a:gd name="connsiteX1" fmla="*/ 1674026 w 1666875"/>
              <a:gd name="connsiteY1" fmla="*/ 13189 h 2428875"/>
              <a:gd name="connsiteX2" fmla="*/ 1674026 w 1666875"/>
              <a:gd name="connsiteY2" fmla="*/ 2436942 h 2428875"/>
              <a:gd name="connsiteX3" fmla="*/ 10734 w 1666875"/>
              <a:gd name="connsiteY3" fmla="*/ 2436942 h 2428875"/>
              <a:gd name="connsiteX4" fmla="*/ 10734 w 1666875"/>
              <a:gd name="connsiteY4" fmla="*/ 13189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6875" h="2428875">
                <a:moveTo>
                  <a:pt x="10734" y="13189"/>
                </a:moveTo>
                <a:lnTo>
                  <a:pt x="1674026" y="13189"/>
                </a:lnTo>
                <a:lnTo>
                  <a:pt x="1674026" y="2436942"/>
                </a:lnTo>
                <a:lnTo>
                  <a:pt x="10734" y="2436942"/>
                </a:lnTo>
                <a:lnTo>
                  <a:pt x="10734" y="13189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1029"> 
				</p:cNvPr>
          <p:cNvSpPr/>
          <p:nvPr/>
        </p:nvSpPr>
        <p:spPr>
          <a:xfrm>
            <a:off x="3209925" y="3743325"/>
            <a:ext cx="1114425" cy="2428875"/>
          </a:xfrm>
          <a:custGeom>
            <a:avLst/>
            <a:gdLst>
              <a:gd name="connsiteX0" fmla="*/ 17447 w 1114425"/>
              <a:gd name="connsiteY0" fmla="*/ 13189 h 2428875"/>
              <a:gd name="connsiteX1" fmla="*/ 1120472 w 1114425"/>
              <a:gd name="connsiteY1" fmla="*/ 13189 h 2428875"/>
              <a:gd name="connsiteX2" fmla="*/ 1120472 w 1114425"/>
              <a:gd name="connsiteY2" fmla="*/ 2436942 h 2428875"/>
              <a:gd name="connsiteX3" fmla="*/ 17447 w 1114425"/>
              <a:gd name="connsiteY3" fmla="*/ 2436942 h 2428875"/>
              <a:gd name="connsiteX4" fmla="*/ 17447 w 1114425"/>
              <a:gd name="connsiteY4" fmla="*/ 13189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425" h="2428875">
                <a:moveTo>
                  <a:pt x="17447" y="13189"/>
                </a:moveTo>
                <a:lnTo>
                  <a:pt x="1120472" y="13189"/>
                </a:lnTo>
                <a:lnTo>
                  <a:pt x="1120472" y="2436942"/>
                </a:lnTo>
                <a:lnTo>
                  <a:pt x="17447" y="2436942"/>
                </a:lnTo>
                <a:lnTo>
                  <a:pt x="17447" y="13189"/>
                </a:lnTo>
                <a:close/>
              </a:path>
            </a:pathLst>
          </a:custGeom>
          <a:solidFill>
            <a:srgbClr val="cb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 1030"> 
				</p:cNvPr>
          <p:cNvSpPr/>
          <p:nvPr/>
        </p:nvSpPr>
        <p:spPr>
          <a:xfrm>
            <a:off x="4305300" y="3743325"/>
            <a:ext cx="3305175" cy="2428875"/>
          </a:xfrm>
          <a:custGeom>
            <a:avLst/>
            <a:gdLst>
              <a:gd name="connsiteX0" fmla="*/ 16343 w 3305175"/>
              <a:gd name="connsiteY0" fmla="*/ 13189 h 2428875"/>
              <a:gd name="connsiteX1" fmla="*/ 3307911 w 3305175"/>
              <a:gd name="connsiteY1" fmla="*/ 13189 h 2428875"/>
              <a:gd name="connsiteX2" fmla="*/ 3307911 w 3305175"/>
              <a:gd name="connsiteY2" fmla="*/ 2436942 h 2428875"/>
              <a:gd name="connsiteX3" fmla="*/ 16343 w 3305175"/>
              <a:gd name="connsiteY3" fmla="*/ 2436942 h 2428875"/>
              <a:gd name="connsiteX4" fmla="*/ 16343 w 3305175"/>
              <a:gd name="connsiteY4" fmla="*/ 13189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5175" h="2428875">
                <a:moveTo>
                  <a:pt x="16343" y="13189"/>
                </a:moveTo>
                <a:lnTo>
                  <a:pt x="3307911" y="13189"/>
                </a:lnTo>
                <a:lnTo>
                  <a:pt x="3307911" y="2436942"/>
                </a:lnTo>
                <a:lnTo>
                  <a:pt x="16343" y="2436942"/>
                </a:lnTo>
                <a:lnTo>
                  <a:pt x="16343" y="13189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reeform 1031"> 
				</p:cNvPr>
          <p:cNvSpPr/>
          <p:nvPr/>
        </p:nvSpPr>
        <p:spPr>
          <a:xfrm>
            <a:off x="1562100" y="6153150"/>
            <a:ext cx="6048375" cy="19050"/>
          </a:xfrm>
          <a:custGeom>
            <a:avLst/>
            <a:gdLst>
              <a:gd name="connsiteX0" fmla="*/ 10734 w 6048375"/>
              <a:gd name="connsiteY0" fmla="*/ 27118 h 19050"/>
              <a:gd name="connsiteX1" fmla="*/ 6051111 w 6048375"/>
              <a:gd name="connsiteY1" fmla="*/ 2711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48375" h="19050">
                <a:moveTo>
                  <a:pt x="10734" y="27118"/>
                </a:moveTo>
                <a:lnTo>
                  <a:pt x="6051111" y="27118"/>
                </a:lnTo>
              </a:path>
            </a:pathLst>
          </a:custGeom>
          <a:ln w="11655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 1032"> 
				</p:cNvPr>
          <p:cNvSpPr/>
          <p:nvPr/>
        </p:nvSpPr>
        <p:spPr>
          <a:xfrm>
            <a:off x="3219450" y="2428875"/>
            <a:ext cx="4391025" cy="19050"/>
          </a:xfrm>
          <a:custGeom>
            <a:avLst/>
            <a:gdLst>
              <a:gd name="connsiteX0" fmla="*/ 16676 w 4391025"/>
              <a:gd name="connsiteY0" fmla="*/ 23873 h 19050"/>
              <a:gd name="connsiteX1" fmla="*/ 4393761 w 4391025"/>
              <a:gd name="connsiteY1" fmla="*/ 2387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91025" h="19050">
                <a:moveTo>
                  <a:pt x="16676" y="23873"/>
                </a:moveTo>
                <a:lnTo>
                  <a:pt x="4393761" y="23873"/>
                </a:lnTo>
              </a:path>
            </a:pathLst>
          </a:custGeom>
          <a:ln w="1165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033"> 
				</p:cNvPr>
          <p:cNvSpPr/>
          <p:nvPr/>
        </p:nvSpPr>
        <p:spPr>
          <a:xfrm>
            <a:off x="4314825" y="3248025"/>
            <a:ext cx="2181225" cy="9525"/>
          </a:xfrm>
          <a:custGeom>
            <a:avLst/>
            <a:gdLst>
              <a:gd name="connsiteX0" fmla="*/ 15572 w 2181225"/>
              <a:gd name="connsiteY0" fmla="*/ 18485 h 9525"/>
              <a:gd name="connsiteX1" fmla="*/ 2186606 w 2181225"/>
              <a:gd name="connsiteY1" fmla="*/ 1848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1225" h="9525">
                <a:moveTo>
                  <a:pt x="15572" y="18485"/>
                </a:moveTo>
                <a:lnTo>
                  <a:pt x="2186606" y="18485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4"> 
				</p:cNvPr>
          <p:cNvSpPr/>
          <p:nvPr/>
        </p:nvSpPr>
        <p:spPr>
          <a:xfrm>
            <a:off x="4314825" y="3248025"/>
            <a:ext cx="2181225" cy="19050"/>
          </a:xfrm>
          <a:custGeom>
            <a:avLst/>
            <a:gdLst>
              <a:gd name="connsiteX0" fmla="*/ 15572 w 2181225"/>
              <a:gd name="connsiteY0" fmla="*/ 27237 h 19050"/>
              <a:gd name="connsiteX1" fmla="*/ 2186606 w 2181225"/>
              <a:gd name="connsiteY1" fmla="*/ 2723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1225" h="19050">
                <a:moveTo>
                  <a:pt x="15572" y="27237"/>
                </a:moveTo>
                <a:lnTo>
                  <a:pt x="2186606" y="27237"/>
                </a:lnTo>
              </a:path>
            </a:pathLst>
          </a:custGeom>
          <a:ln w="1166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035"> 
				</p:cNvPr>
          <p:cNvSpPr/>
          <p:nvPr/>
        </p:nvSpPr>
        <p:spPr>
          <a:xfrm>
            <a:off x="4305300" y="3248025"/>
            <a:ext cx="9525" cy="495300"/>
          </a:xfrm>
          <a:custGeom>
            <a:avLst/>
            <a:gdLst>
              <a:gd name="connsiteX0" fmla="*/ 16343 w 9525"/>
              <a:gd name="connsiteY0" fmla="*/ 18486 h 495300"/>
              <a:gd name="connsiteX1" fmla="*/ 16343 w 9525"/>
              <a:gd name="connsiteY1" fmla="*/ 499738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95300">
                <a:moveTo>
                  <a:pt x="16343" y="18486"/>
                </a:moveTo>
                <a:lnTo>
                  <a:pt x="16343" y="499738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reeform 1036"> 
				</p:cNvPr>
          <p:cNvSpPr/>
          <p:nvPr/>
        </p:nvSpPr>
        <p:spPr>
          <a:xfrm>
            <a:off x="4305300" y="3248025"/>
            <a:ext cx="19050" cy="495300"/>
          </a:xfrm>
          <a:custGeom>
            <a:avLst/>
            <a:gdLst>
              <a:gd name="connsiteX0" fmla="*/ 25097 w 19050"/>
              <a:gd name="connsiteY0" fmla="*/ 18487 h 495300"/>
              <a:gd name="connsiteX1" fmla="*/ 25097 w 19050"/>
              <a:gd name="connsiteY1" fmla="*/ 49974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495300">
                <a:moveTo>
                  <a:pt x="25097" y="18487"/>
                </a:moveTo>
                <a:lnTo>
                  <a:pt x="25097" y="499740"/>
                </a:lnTo>
              </a:path>
            </a:pathLst>
          </a:custGeom>
          <a:ln w="11672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 1037"> 
				</p:cNvPr>
          <p:cNvSpPr/>
          <p:nvPr/>
        </p:nvSpPr>
        <p:spPr>
          <a:xfrm>
            <a:off x="5400675" y="3257550"/>
            <a:ext cx="9525" cy="485775"/>
          </a:xfrm>
          <a:custGeom>
            <a:avLst/>
            <a:gdLst>
              <a:gd name="connsiteX0" fmla="*/ 15239 w 9525"/>
              <a:gd name="connsiteY0" fmla="*/ 17711 h 485775"/>
              <a:gd name="connsiteX1" fmla="*/ 15239 w 9525"/>
              <a:gd name="connsiteY1" fmla="*/ 490213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85775">
                <a:moveTo>
                  <a:pt x="15239" y="17711"/>
                </a:moveTo>
                <a:lnTo>
                  <a:pt x="15239" y="490213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Freeform 1038"> 
				</p:cNvPr>
          <p:cNvSpPr/>
          <p:nvPr/>
        </p:nvSpPr>
        <p:spPr>
          <a:xfrm>
            <a:off x="5400675" y="3257550"/>
            <a:ext cx="19050" cy="485775"/>
          </a:xfrm>
          <a:custGeom>
            <a:avLst/>
            <a:gdLst>
              <a:gd name="connsiteX0" fmla="*/ 23993 w 19050"/>
              <a:gd name="connsiteY0" fmla="*/ 17713 h 485775"/>
              <a:gd name="connsiteX1" fmla="*/ 23993 w 19050"/>
              <a:gd name="connsiteY1" fmla="*/ 49021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485775">
                <a:moveTo>
                  <a:pt x="23993" y="17713"/>
                </a:moveTo>
                <a:lnTo>
                  <a:pt x="23993" y="490215"/>
                </a:lnTo>
              </a:path>
            </a:pathLst>
          </a:custGeom>
          <a:ln w="11672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 1039"> 
				</p:cNvPr>
          <p:cNvSpPr/>
          <p:nvPr/>
        </p:nvSpPr>
        <p:spPr>
          <a:xfrm>
            <a:off x="6486525" y="2438400"/>
            <a:ext cx="28575" cy="1304925"/>
          </a:xfrm>
          <a:custGeom>
            <a:avLst/>
            <a:gdLst>
              <a:gd name="connsiteX0" fmla="*/ 14906 w 28575"/>
              <a:gd name="connsiteY0" fmla="*/ 14352 h 1304925"/>
              <a:gd name="connsiteX1" fmla="*/ 32414 w 28575"/>
              <a:gd name="connsiteY1" fmla="*/ 14352 h 1304925"/>
              <a:gd name="connsiteX2" fmla="*/ 32414 w 28575"/>
              <a:gd name="connsiteY2" fmla="*/ 1309358 h 1304925"/>
              <a:gd name="connsiteX3" fmla="*/ 14906 w 28575"/>
              <a:gd name="connsiteY3" fmla="*/ 1309358 h 1304925"/>
              <a:gd name="connsiteX4" fmla="*/ 14906 w 28575"/>
              <a:gd name="connsiteY4" fmla="*/ 14352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304925">
                <a:moveTo>
                  <a:pt x="14906" y="14352"/>
                </a:moveTo>
                <a:lnTo>
                  <a:pt x="32414" y="14352"/>
                </a:lnTo>
                <a:lnTo>
                  <a:pt x="32414" y="1309358"/>
                </a:lnTo>
                <a:lnTo>
                  <a:pt x="14906" y="1309358"/>
                </a:lnTo>
                <a:lnTo>
                  <a:pt x="14906" y="1435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 1040"> 
				</p:cNvPr>
          <p:cNvSpPr/>
          <p:nvPr/>
        </p:nvSpPr>
        <p:spPr>
          <a:xfrm>
            <a:off x="3219450" y="3733800"/>
            <a:ext cx="4391025" cy="28575"/>
          </a:xfrm>
          <a:custGeom>
            <a:avLst/>
            <a:gdLst>
              <a:gd name="connsiteX0" fmla="*/ 16676 w 4391025"/>
              <a:gd name="connsiteY0" fmla="*/ 13966 h 28575"/>
              <a:gd name="connsiteX1" fmla="*/ 4393760 w 4391025"/>
              <a:gd name="connsiteY1" fmla="*/ 13966 h 28575"/>
              <a:gd name="connsiteX2" fmla="*/ 4393760 w 4391025"/>
              <a:gd name="connsiteY2" fmla="*/ 31466 h 28575"/>
              <a:gd name="connsiteX3" fmla="*/ 16676 w 4391025"/>
              <a:gd name="connsiteY3" fmla="*/ 31466 h 28575"/>
              <a:gd name="connsiteX4" fmla="*/ 16676 w 4391025"/>
              <a:gd name="connsiteY4" fmla="*/ 13966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1025" h="28575">
                <a:moveTo>
                  <a:pt x="16676" y="13966"/>
                </a:moveTo>
                <a:lnTo>
                  <a:pt x="4393760" y="13966"/>
                </a:lnTo>
                <a:lnTo>
                  <a:pt x="4393760" y="31466"/>
                </a:lnTo>
                <a:lnTo>
                  <a:pt x="16676" y="31466"/>
                </a:lnTo>
                <a:lnTo>
                  <a:pt x="16676" y="13966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 1041"> 
				</p:cNvPr>
          <p:cNvSpPr/>
          <p:nvPr/>
        </p:nvSpPr>
        <p:spPr>
          <a:xfrm>
            <a:off x="1552575" y="4343400"/>
            <a:ext cx="1657350" cy="9525"/>
          </a:xfrm>
          <a:custGeom>
            <a:avLst/>
            <a:gdLst>
              <a:gd name="connsiteX0" fmla="*/ 11505 w 1657350"/>
              <a:gd name="connsiteY0" fmla="*/ 16868 h 9525"/>
              <a:gd name="connsiteX1" fmla="*/ 1666043 w 1657350"/>
              <a:gd name="connsiteY1" fmla="*/ 1686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9525">
                <a:moveTo>
                  <a:pt x="11505" y="16868"/>
                </a:moveTo>
                <a:lnTo>
                  <a:pt x="1666043" y="16868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 1042"> 
				</p:cNvPr>
          <p:cNvSpPr/>
          <p:nvPr/>
        </p:nvSpPr>
        <p:spPr>
          <a:xfrm>
            <a:off x="1552575" y="4343400"/>
            <a:ext cx="1657350" cy="19050"/>
          </a:xfrm>
          <a:custGeom>
            <a:avLst/>
            <a:gdLst>
              <a:gd name="connsiteX0" fmla="*/ 11504 w 1657350"/>
              <a:gd name="connsiteY0" fmla="*/ 25620 h 19050"/>
              <a:gd name="connsiteX1" fmla="*/ 1666042 w 1657350"/>
              <a:gd name="connsiteY1" fmla="*/ 2562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19050">
                <a:moveTo>
                  <a:pt x="11504" y="25620"/>
                </a:moveTo>
                <a:lnTo>
                  <a:pt x="1666042" y="25620"/>
                </a:lnTo>
              </a:path>
            </a:pathLst>
          </a:custGeom>
          <a:ln w="1166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 1043"> 
				</p:cNvPr>
          <p:cNvSpPr/>
          <p:nvPr/>
        </p:nvSpPr>
        <p:spPr>
          <a:xfrm>
            <a:off x="3219450" y="4343400"/>
            <a:ext cx="4371975" cy="9525"/>
          </a:xfrm>
          <a:custGeom>
            <a:avLst/>
            <a:gdLst>
              <a:gd name="connsiteX0" fmla="*/ 16675 w 4371975"/>
              <a:gd name="connsiteY0" fmla="*/ 16868 h 9525"/>
              <a:gd name="connsiteX1" fmla="*/ 4376251 w 4371975"/>
              <a:gd name="connsiteY1" fmla="*/ 1686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9525">
                <a:moveTo>
                  <a:pt x="16675" y="16868"/>
                </a:moveTo>
                <a:lnTo>
                  <a:pt x="4376251" y="16868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 1044"> 
				</p:cNvPr>
          <p:cNvSpPr/>
          <p:nvPr/>
        </p:nvSpPr>
        <p:spPr>
          <a:xfrm>
            <a:off x="3219450" y="4343400"/>
            <a:ext cx="4371975" cy="19050"/>
          </a:xfrm>
          <a:custGeom>
            <a:avLst/>
            <a:gdLst>
              <a:gd name="connsiteX0" fmla="*/ 16675 w 4371975"/>
              <a:gd name="connsiteY0" fmla="*/ 25621 h 19050"/>
              <a:gd name="connsiteX1" fmla="*/ 4376252 w 4371975"/>
              <a:gd name="connsiteY1" fmla="*/ 2562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19050">
                <a:moveTo>
                  <a:pt x="16675" y="25621"/>
                </a:moveTo>
                <a:lnTo>
                  <a:pt x="4376252" y="25621"/>
                </a:lnTo>
              </a:path>
            </a:pathLst>
          </a:custGeom>
          <a:ln w="1166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 1045"> 
				</p:cNvPr>
          <p:cNvSpPr/>
          <p:nvPr/>
        </p:nvSpPr>
        <p:spPr>
          <a:xfrm>
            <a:off x="1552575" y="4953000"/>
            <a:ext cx="1657350" cy="9525"/>
          </a:xfrm>
          <a:custGeom>
            <a:avLst/>
            <a:gdLst>
              <a:gd name="connsiteX0" fmla="*/ 11504 w 1657350"/>
              <a:gd name="connsiteY0" fmla="*/ 11023 h 9525"/>
              <a:gd name="connsiteX1" fmla="*/ 1666042 w 1657350"/>
              <a:gd name="connsiteY1" fmla="*/ 1102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9525">
                <a:moveTo>
                  <a:pt x="11504" y="11023"/>
                </a:moveTo>
                <a:lnTo>
                  <a:pt x="1666042" y="11023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Freeform 1046"> 
				</p:cNvPr>
          <p:cNvSpPr/>
          <p:nvPr/>
        </p:nvSpPr>
        <p:spPr>
          <a:xfrm>
            <a:off x="1552575" y="4953000"/>
            <a:ext cx="1657350" cy="19050"/>
          </a:xfrm>
          <a:custGeom>
            <a:avLst/>
            <a:gdLst>
              <a:gd name="connsiteX0" fmla="*/ 11504 w 1657350"/>
              <a:gd name="connsiteY0" fmla="*/ 19766 h 19050"/>
              <a:gd name="connsiteX1" fmla="*/ 1666042 w 1657350"/>
              <a:gd name="connsiteY1" fmla="*/ 1976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19050">
                <a:moveTo>
                  <a:pt x="11504" y="19766"/>
                </a:moveTo>
                <a:lnTo>
                  <a:pt x="1666042" y="19766"/>
                </a:lnTo>
              </a:path>
            </a:pathLst>
          </a:custGeom>
          <a:ln w="1166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 1047"> 
				</p:cNvPr>
          <p:cNvSpPr/>
          <p:nvPr/>
        </p:nvSpPr>
        <p:spPr>
          <a:xfrm>
            <a:off x="3219450" y="4953000"/>
            <a:ext cx="4371975" cy="9525"/>
          </a:xfrm>
          <a:custGeom>
            <a:avLst/>
            <a:gdLst>
              <a:gd name="connsiteX0" fmla="*/ 16675 w 4371975"/>
              <a:gd name="connsiteY0" fmla="*/ 11024 h 9525"/>
              <a:gd name="connsiteX1" fmla="*/ 4376251 w 4371975"/>
              <a:gd name="connsiteY1" fmla="*/ 1102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9525">
                <a:moveTo>
                  <a:pt x="16675" y="11024"/>
                </a:moveTo>
                <a:lnTo>
                  <a:pt x="4376251" y="11024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Freeform 1048"> 
				</p:cNvPr>
          <p:cNvSpPr/>
          <p:nvPr/>
        </p:nvSpPr>
        <p:spPr>
          <a:xfrm>
            <a:off x="3219450" y="4953000"/>
            <a:ext cx="4371975" cy="19050"/>
          </a:xfrm>
          <a:custGeom>
            <a:avLst/>
            <a:gdLst>
              <a:gd name="connsiteX0" fmla="*/ 16675 w 4371975"/>
              <a:gd name="connsiteY0" fmla="*/ 19767 h 19050"/>
              <a:gd name="connsiteX1" fmla="*/ 4376251 w 4371975"/>
              <a:gd name="connsiteY1" fmla="*/ 1976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19050">
                <a:moveTo>
                  <a:pt x="16675" y="19767"/>
                </a:moveTo>
                <a:lnTo>
                  <a:pt x="4376251" y="19767"/>
                </a:lnTo>
              </a:path>
            </a:pathLst>
          </a:custGeom>
          <a:ln w="1166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1049"> 
				</p:cNvPr>
          <p:cNvSpPr/>
          <p:nvPr/>
        </p:nvSpPr>
        <p:spPr>
          <a:xfrm>
            <a:off x="1552575" y="5553075"/>
            <a:ext cx="1657350" cy="9525"/>
          </a:xfrm>
          <a:custGeom>
            <a:avLst/>
            <a:gdLst>
              <a:gd name="connsiteX0" fmla="*/ 11504 w 1657350"/>
              <a:gd name="connsiteY0" fmla="*/ 14702 h 9525"/>
              <a:gd name="connsiteX1" fmla="*/ 1666041 w 1657350"/>
              <a:gd name="connsiteY1" fmla="*/ 1470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9525">
                <a:moveTo>
                  <a:pt x="11504" y="14702"/>
                </a:moveTo>
                <a:lnTo>
                  <a:pt x="1666041" y="14702"/>
                </a:lnTo>
              </a:path>
            </a:pathLst>
          </a:custGeom>
          <a:ln w="13821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Freeform 1050"> 
				</p:cNvPr>
          <p:cNvSpPr/>
          <p:nvPr/>
        </p:nvSpPr>
        <p:spPr>
          <a:xfrm>
            <a:off x="1552575" y="5553075"/>
            <a:ext cx="1657350" cy="19050"/>
          </a:xfrm>
          <a:custGeom>
            <a:avLst/>
            <a:gdLst>
              <a:gd name="connsiteX0" fmla="*/ 11504 w 1657350"/>
              <a:gd name="connsiteY0" fmla="*/ 23454 h 19050"/>
              <a:gd name="connsiteX1" fmla="*/ 1666041 w 1657350"/>
              <a:gd name="connsiteY1" fmla="*/ 2345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7350" h="19050">
                <a:moveTo>
                  <a:pt x="11504" y="23454"/>
                </a:moveTo>
                <a:lnTo>
                  <a:pt x="1666041" y="23454"/>
                </a:lnTo>
              </a:path>
            </a:pathLst>
          </a:custGeom>
          <a:ln w="1166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 1051"> 
				</p:cNvPr>
          <p:cNvSpPr/>
          <p:nvPr/>
        </p:nvSpPr>
        <p:spPr>
          <a:xfrm>
            <a:off x="3219450" y="5553075"/>
            <a:ext cx="4371975" cy="9525"/>
          </a:xfrm>
          <a:custGeom>
            <a:avLst/>
            <a:gdLst>
              <a:gd name="connsiteX0" fmla="*/ 16675 w 4371975"/>
              <a:gd name="connsiteY0" fmla="*/ 14703 h 9525"/>
              <a:gd name="connsiteX1" fmla="*/ 4376251 w 4371975"/>
              <a:gd name="connsiteY1" fmla="*/ 1470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9525">
                <a:moveTo>
                  <a:pt x="16675" y="14703"/>
                </a:moveTo>
                <a:lnTo>
                  <a:pt x="4376251" y="14703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 1052"> 
				</p:cNvPr>
          <p:cNvSpPr/>
          <p:nvPr/>
        </p:nvSpPr>
        <p:spPr>
          <a:xfrm>
            <a:off x="3219450" y="5553075"/>
            <a:ext cx="4371975" cy="19050"/>
          </a:xfrm>
          <a:custGeom>
            <a:avLst/>
            <a:gdLst>
              <a:gd name="connsiteX0" fmla="*/ 16675 w 4371975"/>
              <a:gd name="connsiteY0" fmla="*/ 23455 h 19050"/>
              <a:gd name="connsiteX1" fmla="*/ 4376250 w 4371975"/>
              <a:gd name="connsiteY1" fmla="*/ 2345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1975" h="19050">
                <a:moveTo>
                  <a:pt x="16675" y="23455"/>
                </a:moveTo>
                <a:lnTo>
                  <a:pt x="4376250" y="23455"/>
                </a:lnTo>
              </a:path>
            </a:pathLst>
          </a:custGeom>
          <a:ln w="1166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Freeform 1053"> 
				</p:cNvPr>
          <p:cNvSpPr/>
          <p:nvPr/>
        </p:nvSpPr>
        <p:spPr>
          <a:xfrm>
            <a:off x="3200400" y="2428875"/>
            <a:ext cx="28575" cy="3743325"/>
          </a:xfrm>
          <a:custGeom>
            <a:avLst/>
            <a:gdLst>
              <a:gd name="connsiteX0" fmla="*/ 18216 w 28575"/>
              <a:gd name="connsiteY0" fmla="*/ 15131 h 3743325"/>
              <a:gd name="connsiteX1" fmla="*/ 35724 w 28575"/>
              <a:gd name="connsiteY1" fmla="*/ 15131 h 3743325"/>
              <a:gd name="connsiteX2" fmla="*/ 35724 w 28575"/>
              <a:gd name="connsiteY2" fmla="*/ 3751390 h 3743325"/>
              <a:gd name="connsiteX3" fmla="*/ 18216 w 28575"/>
              <a:gd name="connsiteY3" fmla="*/ 3751390 h 3743325"/>
              <a:gd name="connsiteX4" fmla="*/ 18216 w 28575"/>
              <a:gd name="connsiteY4" fmla="*/ 15131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3743325">
                <a:moveTo>
                  <a:pt x="18216" y="15131"/>
                </a:moveTo>
                <a:lnTo>
                  <a:pt x="35724" y="15131"/>
                </a:lnTo>
                <a:lnTo>
                  <a:pt x="35724" y="3751390"/>
                </a:lnTo>
                <a:lnTo>
                  <a:pt x="18216" y="3751390"/>
                </a:lnTo>
                <a:lnTo>
                  <a:pt x="18216" y="15131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 1054"> 
				</p:cNvPr>
          <p:cNvSpPr/>
          <p:nvPr/>
        </p:nvSpPr>
        <p:spPr>
          <a:xfrm>
            <a:off x="4305300" y="3752850"/>
            <a:ext cx="9525" cy="2409825"/>
          </a:xfrm>
          <a:custGeom>
            <a:avLst/>
            <a:gdLst>
              <a:gd name="connsiteX0" fmla="*/ 16341 w 9525"/>
              <a:gd name="connsiteY0" fmla="*/ 12420 h 2409825"/>
              <a:gd name="connsiteX1" fmla="*/ 16341 w 9525"/>
              <a:gd name="connsiteY1" fmla="*/ 2409932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09825">
                <a:moveTo>
                  <a:pt x="16341" y="12420"/>
                </a:moveTo>
                <a:lnTo>
                  <a:pt x="16341" y="2409932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Freeform 1055"> 
				</p:cNvPr>
          <p:cNvSpPr/>
          <p:nvPr/>
        </p:nvSpPr>
        <p:spPr>
          <a:xfrm>
            <a:off x="4305300" y="3752850"/>
            <a:ext cx="19050" cy="2409825"/>
          </a:xfrm>
          <a:custGeom>
            <a:avLst/>
            <a:gdLst>
              <a:gd name="connsiteX0" fmla="*/ 25095 w 19050"/>
              <a:gd name="connsiteY0" fmla="*/ 12421 h 2409825"/>
              <a:gd name="connsiteX1" fmla="*/ 25095 w 19050"/>
              <a:gd name="connsiteY1" fmla="*/ 2409942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409825">
                <a:moveTo>
                  <a:pt x="25095" y="12421"/>
                </a:moveTo>
                <a:lnTo>
                  <a:pt x="25095" y="2409942"/>
                </a:lnTo>
              </a:path>
            </a:pathLst>
          </a:custGeom>
          <a:ln w="1167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Freeform 1056"> 
				</p:cNvPr>
          <p:cNvSpPr/>
          <p:nvPr/>
        </p:nvSpPr>
        <p:spPr>
          <a:xfrm>
            <a:off x="5400675" y="3752850"/>
            <a:ext cx="9525" cy="2409825"/>
          </a:xfrm>
          <a:custGeom>
            <a:avLst/>
            <a:gdLst>
              <a:gd name="connsiteX0" fmla="*/ 15237 w 9525"/>
              <a:gd name="connsiteY0" fmla="*/ 12421 h 2409825"/>
              <a:gd name="connsiteX1" fmla="*/ 15237 w 9525"/>
              <a:gd name="connsiteY1" fmla="*/ 2409932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09825">
                <a:moveTo>
                  <a:pt x="15237" y="12421"/>
                </a:moveTo>
                <a:lnTo>
                  <a:pt x="15237" y="2409932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 1057"> 
				</p:cNvPr>
          <p:cNvSpPr/>
          <p:nvPr/>
        </p:nvSpPr>
        <p:spPr>
          <a:xfrm>
            <a:off x="5400675" y="3752850"/>
            <a:ext cx="19050" cy="2409825"/>
          </a:xfrm>
          <a:custGeom>
            <a:avLst/>
            <a:gdLst>
              <a:gd name="connsiteX0" fmla="*/ 23991 w 19050"/>
              <a:gd name="connsiteY0" fmla="*/ 12423 h 2409825"/>
              <a:gd name="connsiteX1" fmla="*/ 23991 w 19050"/>
              <a:gd name="connsiteY1" fmla="*/ 2409944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409825">
                <a:moveTo>
                  <a:pt x="23991" y="12423"/>
                </a:moveTo>
                <a:lnTo>
                  <a:pt x="23991" y="2409944"/>
                </a:lnTo>
              </a:path>
            </a:pathLst>
          </a:custGeom>
          <a:ln w="1167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Freeform 1058"> 
				</p:cNvPr>
          <p:cNvSpPr/>
          <p:nvPr/>
        </p:nvSpPr>
        <p:spPr>
          <a:xfrm>
            <a:off x="6496050" y="3752850"/>
            <a:ext cx="9525" cy="2409825"/>
          </a:xfrm>
          <a:custGeom>
            <a:avLst/>
            <a:gdLst>
              <a:gd name="connsiteX0" fmla="*/ 14134 w 9525"/>
              <a:gd name="connsiteY0" fmla="*/ 12422 h 2409825"/>
              <a:gd name="connsiteX1" fmla="*/ 14134 w 9525"/>
              <a:gd name="connsiteY1" fmla="*/ 2409933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409825">
                <a:moveTo>
                  <a:pt x="14134" y="12422"/>
                </a:moveTo>
                <a:lnTo>
                  <a:pt x="14134" y="2409933"/>
                </a:lnTo>
              </a:path>
            </a:pathLst>
          </a:custGeom>
          <a:ln w="13821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Freeform 1059"> 
				</p:cNvPr>
          <p:cNvSpPr/>
          <p:nvPr/>
        </p:nvSpPr>
        <p:spPr>
          <a:xfrm>
            <a:off x="6496050" y="3752850"/>
            <a:ext cx="19050" cy="2409825"/>
          </a:xfrm>
          <a:custGeom>
            <a:avLst/>
            <a:gdLst>
              <a:gd name="connsiteX0" fmla="*/ 22887 w 19050"/>
              <a:gd name="connsiteY0" fmla="*/ 12423 h 2409825"/>
              <a:gd name="connsiteX1" fmla="*/ 22887 w 19050"/>
              <a:gd name="connsiteY1" fmla="*/ 2409944 h 24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409825">
                <a:moveTo>
                  <a:pt x="22887" y="12423"/>
                </a:moveTo>
                <a:lnTo>
                  <a:pt x="22887" y="2409944"/>
                </a:lnTo>
              </a:path>
            </a:pathLst>
          </a:custGeom>
          <a:ln w="1167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Freeform 1060"> 
				</p:cNvPr>
          <p:cNvSpPr/>
          <p:nvPr/>
        </p:nvSpPr>
        <p:spPr>
          <a:xfrm>
            <a:off x="1552575" y="6153150"/>
            <a:ext cx="6057900" cy="19050"/>
          </a:xfrm>
          <a:custGeom>
            <a:avLst/>
            <a:gdLst>
              <a:gd name="connsiteX0" fmla="*/ 11503 w 6057900"/>
              <a:gd name="connsiteY0" fmla="*/ 9635 h 19050"/>
              <a:gd name="connsiteX1" fmla="*/ 6060633 w 6057900"/>
              <a:gd name="connsiteY1" fmla="*/ 9635 h 19050"/>
              <a:gd name="connsiteX2" fmla="*/ 6060633 w 6057900"/>
              <a:gd name="connsiteY2" fmla="*/ 27118 h 19050"/>
              <a:gd name="connsiteX3" fmla="*/ 11503 w 6057900"/>
              <a:gd name="connsiteY3" fmla="*/ 27118 h 19050"/>
              <a:gd name="connsiteX4" fmla="*/ 11503 w 6057900"/>
              <a:gd name="connsiteY4" fmla="*/ 963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900" h="19050">
                <a:moveTo>
                  <a:pt x="11503" y="9635"/>
                </a:moveTo>
                <a:lnTo>
                  <a:pt x="6060633" y="9635"/>
                </a:lnTo>
                <a:lnTo>
                  <a:pt x="6060633" y="27118"/>
                </a:lnTo>
                <a:lnTo>
                  <a:pt x="11503" y="27118"/>
                </a:lnTo>
                <a:lnTo>
                  <a:pt x="11503" y="9635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Freeform 1061"> 
				</p:cNvPr>
          <p:cNvSpPr/>
          <p:nvPr/>
        </p:nvSpPr>
        <p:spPr>
          <a:xfrm>
            <a:off x="7581900" y="2438400"/>
            <a:ext cx="28575" cy="3733800"/>
          </a:xfrm>
          <a:custGeom>
            <a:avLst/>
            <a:gdLst>
              <a:gd name="connsiteX0" fmla="*/ 13800 w 28575"/>
              <a:gd name="connsiteY0" fmla="*/ 14359 h 3733800"/>
              <a:gd name="connsiteX1" fmla="*/ 31317 w 28575"/>
              <a:gd name="connsiteY1" fmla="*/ 14359 h 3733800"/>
              <a:gd name="connsiteX2" fmla="*/ 31317 w 28575"/>
              <a:gd name="connsiteY2" fmla="*/ 3741868 h 3733800"/>
              <a:gd name="connsiteX3" fmla="*/ 13800 w 28575"/>
              <a:gd name="connsiteY3" fmla="*/ 3741868 h 3733800"/>
              <a:gd name="connsiteX4" fmla="*/ 13800 w 28575"/>
              <a:gd name="connsiteY4" fmla="*/ 14359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3733800">
                <a:moveTo>
                  <a:pt x="13800" y="14359"/>
                </a:moveTo>
                <a:lnTo>
                  <a:pt x="31317" y="14359"/>
                </a:lnTo>
                <a:lnTo>
                  <a:pt x="31317" y="3741868"/>
                </a:lnTo>
                <a:lnTo>
                  <a:pt x="13800" y="3741868"/>
                </a:lnTo>
                <a:lnTo>
                  <a:pt x="13800" y="14359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Freeform 1062"> 
				</p:cNvPr>
          <p:cNvSpPr/>
          <p:nvPr/>
        </p:nvSpPr>
        <p:spPr>
          <a:xfrm>
            <a:off x="7600950" y="2428875"/>
            <a:ext cx="19050" cy="9525"/>
          </a:xfrm>
          <a:custGeom>
            <a:avLst/>
            <a:gdLst>
              <a:gd name="connsiteX0" fmla="*/ 12258 w 19050"/>
              <a:gd name="connsiteY0" fmla="*/ 15142 h 9525"/>
              <a:gd name="connsiteX1" fmla="*/ 21012 w 19050"/>
              <a:gd name="connsiteY1" fmla="*/ 1514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8" y="15142"/>
                </a:moveTo>
                <a:lnTo>
                  <a:pt x="21012" y="15142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Freeform 1063"> 
				</p:cNvPr>
          <p:cNvSpPr/>
          <p:nvPr/>
        </p:nvSpPr>
        <p:spPr>
          <a:xfrm>
            <a:off x="7600950" y="2428875"/>
            <a:ext cx="19050" cy="19050"/>
          </a:xfrm>
          <a:custGeom>
            <a:avLst/>
            <a:gdLst>
              <a:gd name="connsiteX0" fmla="*/ 21011 w 19050"/>
              <a:gd name="connsiteY0" fmla="*/ 15144 h 19050"/>
              <a:gd name="connsiteX1" fmla="*/ 21011 w 19050"/>
              <a:gd name="connsiteY1" fmla="*/ 2389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9050">
                <a:moveTo>
                  <a:pt x="21011" y="15144"/>
                </a:moveTo>
                <a:lnTo>
                  <a:pt x="21011" y="23894"/>
                </a:lnTo>
              </a:path>
            </a:pathLst>
          </a:custGeom>
          <a:ln w="11672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Freeform 1064"> 
				</p:cNvPr>
          <p:cNvSpPr/>
          <p:nvPr/>
        </p:nvSpPr>
        <p:spPr>
          <a:xfrm>
            <a:off x="7600950" y="3248025"/>
            <a:ext cx="19050" cy="9525"/>
          </a:xfrm>
          <a:custGeom>
            <a:avLst/>
            <a:gdLst>
              <a:gd name="connsiteX0" fmla="*/ 12258 w 19050"/>
              <a:gd name="connsiteY0" fmla="*/ 18497 h 9525"/>
              <a:gd name="connsiteX1" fmla="*/ 21012 w 19050"/>
              <a:gd name="connsiteY1" fmla="*/ 1849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8" y="18497"/>
                </a:moveTo>
                <a:lnTo>
                  <a:pt x="21012" y="18497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Freeform 1065"> 
				</p:cNvPr>
          <p:cNvSpPr/>
          <p:nvPr/>
        </p:nvSpPr>
        <p:spPr>
          <a:xfrm>
            <a:off x="7600950" y="3248025"/>
            <a:ext cx="19050" cy="19050"/>
          </a:xfrm>
          <a:custGeom>
            <a:avLst/>
            <a:gdLst>
              <a:gd name="connsiteX0" fmla="*/ 21011 w 19050"/>
              <a:gd name="connsiteY0" fmla="*/ 18498 h 19050"/>
              <a:gd name="connsiteX1" fmla="*/ 21011 w 19050"/>
              <a:gd name="connsiteY1" fmla="*/ 2724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9050">
                <a:moveTo>
                  <a:pt x="21011" y="18498"/>
                </a:moveTo>
                <a:lnTo>
                  <a:pt x="21011" y="27248"/>
                </a:lnTo>
              </a:path>
            </a:pathLst>
          </a:custGeom>
          <a:ln w="11672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Freeform 1066"> 
				</p:cNvPr>
          <p:cNvSpPr/>
          <p:nvPr/>
        </p:nvSpPr>
        <p:spPr>
          <a:xfrm>
            <a:off x="7600950" y="3448050"/>
            <a:ext cx="19050" cy="9525"/>
          </a:xfrm>
          <a:custGeom>
            <a:avLst/>
            <a:gdLst>
              <a:gd name="connsiteX0" fmla="*/ 12257 w 19050"/>
              <a:gd name="connsiteY0" fmla="*/ 10973 h 9525"/>
              <a:gd name="connsiteX1" fmla="*/ 21011 w 19050"/>
              <a:gd name="connsiteY1" fmla="*/ 1097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7" y="10973"/>
                </a:moveTo>
                <a:lnTo>
                  <a:pt x="21011" y="10973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Freeform 1067"> 
				</p:cNvPr>
          <p:cNvSpPr/>
          <p:nvPr/>
        </p:nvSpPr>
        <p:spPr>
          <a:xfrm>
            <a:off x="7600950" y="3448050"/>
            <a:ext cx="19050" cy="19050"/>
          </a:xfrm>
          <a:custGeom>
            <a:avLst/>
            <a:gdLst>
              <a:gd name="connsiteX0" fmla="*/ 21011 w 19050"/>
              <a:gd name="connsiteY0" fmla="*/ 10976 h 19050"/>
              <a:gd name="connsiteX1" fmla="*/ 21011 w 19050"/>
              <a:gd name="connsiteY1" fmla="*/ 1972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9050">
                <a:moveTo>
                  <a:pt x="21011" y="10976"/>
                </a:moveTo>
                <a:lnTo>
                  <a:pt x="21011" y="19726"/>
                </a:lnTo>
              </a:path>
            </a:pathLst>
          </a:custGeom>
          <a:ln w="11672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Freeform 1068"> 
				</p:cNvPr>
          <p:cNvSpPr/>
          <p:nvPr/>
        </p:nvSpPr>
        <p:spPr>
          <a:xfrm>
            <a:off x="7600950" y="3743325"/>
            <a:ext cx="19050" cy="9525"/>
          </a:xfrm>
          <a:custGeom>
            <a:avLst/>
            <a:gdLst>
              <a:gd name="connsiteX0" fmla="*/ 12257 w 19050"/>
              <a:gd name="connsiteY0" fmla="*/ 13200 h 9525"/>
              <a:gd name="connsiteX1" fmla="*/ 21011 w 19050"/>
              <a:gd name="connsiteY1" fmla="*/ 1320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7" y="13200"/>
                </a:moveTo>
                <a:lnTo>
                  <a:pt x="21011" y="13200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Freeform 1069"> 
				</p:cNvPr>
          <p:cNvSpPr/>
          <p:nvPr/>
        </p:nvSpPr>
        <p:spPr>
          <a:xfrm>
            <a:off x="7600950" y="3743325"/>
            <a:ext cx="19050" cy="19050"/>
          </a:xfrm>
          <a:custGeom>
            <a:avLst/>
            <a:gdLst>
              <a:gd name="connsiteX0" fmla="*/ 21011 w 19050"/>
              <a:gd name="connsiteY0" fmla="*/ 13203 h 19050"/>
              <a:gd name="connsiteX1" fmla="*/ 21011 w 19050"/>
              <a:gd name="connsiteY1" fmla="*/ 2195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9050">
                <a:moveTo>
                  <a:pt x="21011" y="13203"/>
                </a:moveTo>
                <a:lnTo>
                  <a:pt x="21011" y="21953"/>
                </a:lnTo>
              </a:path>
            </a:pathLst>
          </a:custGeom>
          <a:ln w="11672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Freeform 1070"> 
				</p:cNvPr>
          <p:cNvSpPr/>
          <p:nvPr/>
        </p:nvSpPr>
        <p:spPr>
          <a:xfrm>
            <a:off x="7600950" y="4343400"/>
            <a:ext cx="19050" cy="9525"/>
          </a:xfrm>
          <a:custGeom>
            <a:avLst/>
            <a:gdLst>
              <a:gd name="connsiteX0" fmla="*/ 12257 w 19050"/>
              <a:gd name="connsiteY0" fmla="*/ 16879 h 9525"/>
              <a:gd name="connsiteX1" fmla="*/ 21011 w 19050"/>
              <a:gd name="connsiteY1" fmla="*/ 16879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7" y="16879"/>
                </a:moveTo>
                <a:lnTo>
                  <a:pt x="21011" y="16879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Freeform 1071"> 
				</p:cNvPr>
          <p:cNvSpPr/>
          <p:nvPr/>
        </p:nvSpPr>
        <p:spPr>
          <a:xfrm>
            <a:off x="7600950" y="4343400"/>
            <a:ext cx="19050" cy="19050"/>
          </a:xfrm>
          <a:custGeom>
            <a:avLst/>
            <a:gdLst>
              <a:gd name="connsiteX0" fmla="*/ 21011 w 19050"/>
              <a:gd name="connsiteY0" fmla="*/ 16881 h 19050"/>
              <a:gd name="connsiteX1" fmla="*/ 21011 w 19050"/>
              <a:gd name="connsiteY1" fmla="*/ 2563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9050">
                <a:moveTo>
                  <a:pt x="21011" y="16881"/>
                </a:moveTo>
                <a:lnTo>
                  <a:pt x="21011" y="25631"/>
                </a:lnTo>
              </a:path>
            </a:pathLst>
          </a:custGeom>
          <a:ln w="11672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Freeform 1072"> 
				</p:cNvPr>
          <p:cNvSpPr/>
          <p:nvPr/>
        </p:nvSpPr>
        <p:spPr>
          <a:xfrm>
            <a:off x="7600950" y="4953000"/>
            <a:ext cx="19050" cy="9525"/>
          </a:xfrm>
          <a:custGeom>
            <a:avLst/>
            <a:gdLst>
              <a:gd name="connsiteX0" fmla="*/ 12257 w 19050"/>
              <a:gd name="connsiteY0" fmla="*/ 11033 h 9525"/>
              <a:gd name="connsiteX1" fmla="*/ 21011 w 19050"/>
              <a:gd name="connsiteY1" fmla="*/ 1103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7" y="11033"/>
                </a:moveTo>
                <a:lnTo>
                  <a:pt x="21011" y="11033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Freeform 1073"> 
				</p:cNvPr>
          <p:cNvSpPr/>
          <p:nvPr/>
        </p:nvSpPr>
        <p:spPr>
          <a:xfrm>
            <a:off x="7600950" y="4953000"/>
            <a:ext cx="9525" cy="19050"/>
          </a:xfrm>
          <a:custGeom>
            <a:avLst/>
            <a:gdLst>
              <a:gd name="connsiteX0" fmla="*/ 12265 w 9525"/>
              <a:gd name="connsiteY0" fmla="*/ 11027 h 19050"/>
              <a:gd name="connsiteX1" fmla="*/ 12265 w 9525"/>
              <a:gd name="connsiteY1" fmla="*/ 1977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050">
                <a:moveTo>
                  <a:pt x="12265" y="11027"/>
                </a:moveTo>
                <a:lnTo>
                  <a:pt x="12265" y="19777"/>
                </a:lnTo>
              </a:path>
            </a:pathLst>
          </a:custGeom>
          <a:ln w="1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Freeform 1074"> 
				</p:cNvPr>
          <p:cNvSpPr/>
          <p:nvPr/>
        </p:nvSpPr>
        <p:spPr>
          <a:xfrm>
            <a:off x="7600950" y="5314950"/>
            <a:ext cx="19050" cy="9525"/>
          </a:xfrm>
          <a:custGeom>
            <a:avLst/>
            <a:gdLst>
              <a:gd name="connsiteX0" fmla="*/ 12256 w 19050"/>
              <a:gd name="connsiteY0" fmla="*/ 16586 h 9525"/>
              <a:gd name="connsiteX1" fmla="*/ 21011 w 19050"/>
              <a:gd name="connsiteY1" fmla="*/ 1658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6" y="16586"/>
                </a:moveTo>
                <a:lnTo>
                  <a:pt x="21011" y="16586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5" name="Freeform 1075"> 
				</p:cNvPr>
          <p:cNvSpPr/>
          <p:nvPr/>
        </p:nvSpPr>
        <p:spPr>
          <a:xfrm>
            <a:off x="7600950" y="5314950"/>
            <a:ext cx="9525" cy="19050"/>
          </a:xfrm>
          <a:custGeom>
            <a:avLst/>
            <a:gdLst>
              <a:gd name="connsiteX0" fmla="*/ 12265 w 9525"/>
              <a:gd name="connsiteY0" fmla="*/ 16588 h 19050"/>
              <a:gd name="connsiteX1" fmla="*/ 12265 w 9525"/>
              <a:gd name="connsiteY1" fmla="*/ 2533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050">
                <a:moveTo>
                  <a:pt x="12265" y="16588"/>
                </a:moveTo>
                <a:lnTo>
                  <a:pt x="12265" y="25337"/>
                </a:lnTo>
              </a:path>
            </a:pathLst>
          </a:custGeom>
          <a:ln w="1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Freeform 1076"> 
				</p:cNvPr>
          <p:cNvSpPr/>
          <p:nvPr/>
        </p:nvSpPr>
        <p:spPr>
          <a:xfrm>
            <a:off x="7600950" y="5553075"/>
            <a:ext cx="19050" cy="9525"/>
          </a:xfrm>
          <a:custGeom>
            <a:avLst/>
            <a:gdLst>
              <a:gd name="connsiteX0" fmla="*/ 12256 w 19050"/>
              <a:gd name="connsiteY0" fmla="*/ 14713 h 9525"/>
              <a:gd name="connsiteX1" fmla="*/ 21011 w 19050"/>
              <a:gd name="connsiteY1" fmla="*/ 1471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6" y="14713"/>
                </a:moveTo>
                <a:lnTo>
                  <a:pt x="21011" y="14713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 1077"> 
				</p:cNvPr>
          <p:cNvSpPr/>
          <p:nvPr/>
        </p:nvSpPr>
        <p:spPr>
          <a:xfrm>
            <a:off x="7600950" y="5553075"/>
            <a:ext cx="9525" cy="19050"/>
          </a:xfrm>
          <a:custGeom>
            <a:avLst/>
            <a:gdLst>
              <a:gd name="connsiteX0" fmla="*/ 12265 w 9525"/>
              <a:gd name="connsiteY0" fmla="*/ 14714 h 19050"/>
              <a:gd name="connsiteX1" fmla="*/ 12265 w 9525"/>
              <a:gd name="connsiteY1" fmla="*/ 2346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050">
                <a:moveTo>
                  <a:pt x="12265" y="14714"/>
                </a:moveTo>
                <a:lnTo>
                  <a:pt x="12265" y="23464"/>
                </a:lnTo>
              </a:path>
            </a:pathLst>
          </a:custGeom>
          <a:ln w="1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Freeform 1078"> 
				</p:cNvPr>
          <p:cNvSpPr/>
          <p:nvPr/>
        </p:nvSpPr>
        <p:spPr>
          <a:xfrm>
            <a:off x="7600950" y="6153150"/>
            <a:ext cx="19050" cy="9525"/>
          </a:xfrm>
          <a:custGeom>
            <a:avLst/>
            <a:gdLst>
              <a:gd name="connsiteX0" fmla="*/ 12256 w 19050"/>
              <a:gd name="connsiteY0" fmla="*/ 18391 h 9525"/>
              <a:gd name="connsiteX1" fmla="*/ 21011 w 19050"/>
              <a:gd name="connsiteY1" fmla="*/ 18391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9525">
                <a:moveTo>
                  <a:pt x="12256" y="18391"/>
                </a:moveTo>
                <a:lnTo>
                  <a:pt x="21011" y="18391"/>
                </a:lnTo>
              </a:path>
            </a:pathLst>
          </a:custGeom>
          <a:ln w="1382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Freeform 1079"> 
				</p:cNvPr>
          <p:cNvSpPr/>
          <p:nvPr/>
        </p:nvSpPr>
        <p:spPr>
          <a:xfrm>
            <a:off x="7600950" y="6153150"/>
            <a:ext cx="9525" cy="19050"/>
          </a:xfrm>
          <a:custGeom>
            <a:avLst/>
            <a:gdLst>
              <a:gd name="connsiteX0" fmla="*/ 12265 w 9525"/>
              <a:gd name="connsiteY0" fmla="*/ 18394 h 19050"/>
              <a:gd name="connsiteX1" fmla="*/ 12265 w 9525"/>
              <a:gd name="connsiteY1" fmla="*/ 2711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9050">
                <a:moveTo>
                  <a:pt x="12265" y="18394"/>
                </a:moveTo>
                <a:lnTo>
                  <a:pt x="12265" y="27118"/>
                </a:lnTo>
              </a:path>
            </a:pathLst>
          </a:custGeom>
          <a:ln w="11">
            <a:solidFill>
              <a:srgbClr val="d9dbd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Freeform 1080"> 
				</p:cNvPr>
          <p:cNvSpPr/>
          <p:nvPr/>
        </p:nvSpPr>
        <p:spPr>
          <a:xfrm>
            <a:off x="4267200" y="2581275"/>
            <a:ext cx="1381125" cy="600075"/>
          </a:xfrm>
          <a:custGeom>
            <a:avLst/>
            <a:gdLst>
              <a:gd name="connsiteX0" fmla="*/ 16764 w 1381125"/>
              <a:gd name="connsiteY0" fmla="*/ 17538 h 600075"/>
              <a:gd name="connsiteX1" fmla="*/ 1384922 w 1381125"/>
              <a:gd name="connsiteY1" fmla="*/ 17538 h 600075"/>
              <a:gd name="connsiteX2" fmla="*/ 1384922 w 1381125"/>
              <a:gd name="connsiteY2" fmla="*/ 602310 h 600075"/>
              <a:gd name="connsiteX3" fmla="*/ 16764 w 1381125"/>
              <a:gd name="connsiteY3" fmla="*/ 602310 h 600075"/>
              <a:gd name="connsiteX4" fmla="*/ 16764 w 1381125"/>
              <a:gd name="connsiteY4" fmla="*/ 17538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125" h="600075">
                <a:moveTo>
                  <a:pt x="16764" y="17538"/>
                </a:moveTo>
                <a:lnTo>
                  <a:pt x="1384922" y="17538"/>
                </a:lnTo>
                <a:lnTo>
                  <a:pt x="1384922" y="602310"/>
                </a:lnTo>
                <a:lnTo>
                  <a:pt x="16764" y="602310"/>
                </a:lnTo>
                <a:lnTo>
                  <a:pt x="16764" y="17538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Freeform 1081"> 
				</p:cNvPr>
          <p:cNvSpPr/>
          <p:nvPr/>
        </p:nvSpPr>
        <p:spPr>
          <a:xfrm>
            <a:off x="6562725" y="2895600"/>
            <a:ext cx="971550" cy="533400"/>
          </a:xfrm>
          <a:custGeom>
            <a:avLst/>
            <a:gdLst>
              <a:gd name="connsiteX0" fmla="*/ 17691 w 971550"/>
              <a:gd name="connsiteY0" fmla="*/ 15621 h 533400"/>
              <a:gd name="connsiteX1" fmla="*/ 980655 w 971550"/>
              <a:gd name="connsiteY1" fmla="*/ 15621 h 533400"/>
              <a:gd name="connsiteX2" fmla="*/ 980655 w 971550"/>
              <a:gd name="connsiteY2" fmla="*/ 538835 h 533400"/>
              <a:gd name="connsiteX3" fmla="*/ 17691 w 971550"/>
              <a:gd name="connsiteY3" fmla="*/ 538835 h 533400"/>
              <a:gd name="connsiteX4" fmla="*/ 17691 w 971550"/>
              <a:gd name="connsiteY4" fmla="*/ 156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50" h="533400">
                <a:moveTo>
                  <a:pt x="17691" y="15621"/>
                </a:moveTo>
                <a:lnTo>
                  <a:pt x="980655" y="15621"/>
                </a:lnTo>
                <a:lnTo>
                  <a:pt x="980655" y="538835"/>
                </a:lnTo>
                <a:lnTo>
                  <a:pt x="17691" y="538835"/>
                </a:lnTo>
                <a:lnTo>
                  <a:pt x="17691" y="15621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3" name="Picture 10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1084" name="Picture 108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085" name="Picture 108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590550"/>
            <a:ext cx="8372475" cy="1533525"/>
          </a:xfrm>
          <a:prstGeom prst="rect">
            <a:avLst/>
          </a:prstGeom>
        </p:spPr>
      </p:pic>
      <p:sp>
        <p:nvSpPr>
          <p:cNvPr id="1085" name="TextBox 1085"/>
          <p:cNvSpPr txBox="1"/>
          <p:nvPr/>
        </p:nvSpPr>
        <p:spPr>
          <a:xfrm>
            <a:off x="4657878" y="2648812"/>
            <a:ext cx="620322" cy="240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</p:txBody>
      </p:sp>
      <p:sp>
        <p:nvSpPr>
          <p:cNvPr id="1086" name="TextBox 1086"/>
          <p:cNvSpPr txBox="1"/>
          <p:nvPr/>
        </p:nvSpPr>
        <p:spPr>
          <a:xfrm>
            <a:off x="4832442" y="2892550"/>
            <a:ext cx="270988" cy="240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1087" name="TextBox 1087"/>
          <p:cNvSpPr txBox="1"/>
          <p:nvPr/>
        </p:nvSpPr>
        <p:spPr>
          <a:xfrm>
            <a:off x="6790147" y="2961430"/>
            <a:ext cx="543815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2014/3</a:t>
            </a:r>
          </a:p>
        </p:txBody>
      </p:sp>
      <p:sp>
        <p:nvSpPr>
          <p:cNvPr id="1088" name="TextBox 1088"/>
          <p:cNvSpPr txBox="1"/>
          <p:nvPr/>
        </p:nvSpPr>
        <p:spPr>
          <a:xfrm>
            <a:off x="2871284" y="5732314"/>
            <a:ext cx="79138" cy="238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79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*</a:t>
            </a:r>
          </a:p>
        </p:txBody>
      </p:sp>
      <p:sp>
        <p:nvSpPr>
          <p:cNvPr id="1089" name="TextBox 1089"/>
          <p:cNvSpPr txBox="1"/>
          <p:nvPr/>
        </p:nvSpPr>
        <p:spPr>
          <a:xfrm>
            <a:off x="775008" y="97362"/>
            <a:ext cx="7280093" cy="23317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32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2015/3.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2Q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Financial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Results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80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fifth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consecutive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due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growth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overseas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businesses.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36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decreased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due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larger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decrease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profit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despite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profit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732665">
              <a:lnSpc>
                <a:spcPts val="1808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(Billions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yen)</a:t>
            </a:r>
          </a:p>
        </p:txBody>
      </p:sp>
      <p:sp>
        <p:nvSpPr>
          <p:cNvPr id="1090" name="TextBox 1090"/>
          <p:cNvSpPr txBox="1"/>
          <p:nvPr/>
        </p:nvSpPr>
        <p:spPr>
          <a:xfrm>
            <a:off x="1861722" y="3801382"/>
            <a:ext cx="1071080" cy="21975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0034">
              <a:lnSpc>
                <a:spcPts val="1939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70034">
              <a:lnSpc>
                <a:spcPts val="2136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Revenues</a:t>
            </a:r>
          </a:p>
          <a:p>
            <a:pPr indent="70034">
              <a:lnSpc>
                <a:spcPts val="2617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78858">
              <a:lnSpc>
                <a:spcPts val="2136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Expenses</a:t>
            </a:r>
          </a:p>
          <a:p>
            <a:pPr indent="70034">
              <a:lnSpc>
                <a:spcPts val="2617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201346">
              <a:lnSpc>
                <a:spcPts val="2136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19"/>
              </a:lnSpc>
            </a:pP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5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</p:txBody>
      </p:sp>
      <p:sp>
        <p:nvSpPr>
          <p:cNvPr id="1091" name="TextBox 1091"/>
          <p:cNvSpPr txBox="1"/>
          <p:nvPr/>
        </p:nvSpPr>
        <p:spPr>
          <a:xfrm>
            <a:off x="3551277" y="3941794"/>
            <a:ext cx="734464" cy="20678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20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5,373.7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53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4,782.7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3837">
              <a:lnSpc>
                <a:spcPts val="2685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590.9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83837">
              <a:lnSpc>
                <a:spcPts val="2822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290.3</a:t>
            </a:r>
          </a:p>
        </p:txBody>
      </p:sp>
      <p:sp>
        <p:nvSpPr>
          <p:cNvPr id="1092" name="TextBox 1092"/>
          <p:cNvSpPr txBox="1"/>
          <p:nvPr/>
        </p:nvSpPr>
        <p:spPr>
          <a:xfrm>
            <a:off x="4400432" y="2750878"/>
            <a:ext cx="983306" cy="32587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11"/>
              </a:lnSpc>
            </a:pPr>
            <a:r>
              <a:rPr lang="en-US" altLang="zh-CN" sz="144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FY2014/2Q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10099">
              <a:lnSpc>
                <a:spcPts val="2191"/>
              </a:lnSpc>
            </a:pPr>
            <a:r>
              <a:rPr lang="en-US" altLang="zh-CN" sz="11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</a:t>
            </a:r>
          </a:p>
          <a:p>
            <a:pPr indent="52524">
              <a:lnSpc>
                <a:spcPts val="1447"/>
              </a:lnSpc>
            </a:pPr>
            <a:r>
              <a:rPr lang="en-US" altLang="zh-CN" sz="11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year-on-year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7640">
              <a:lnSpc>
                <a:spcPts val="2047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+107.6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7640">
              <a:lnSpc>
                <a:spcPts val="2753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+169.7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1445">
              <a:lnSpc>
                <a:spcPts val="2685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(62.1)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1444">
              <a:lnSpc>
                <a:spcPts val="2822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(33.2)</a:t>
            </a:r>
          </a:p>
        </p:txBody>
      </p:sp>
      <p:sp>
        <p:nvSpPr>
          <p:cNvPr id="1093" name="TextBox 1093"/>
          <p:cNvSpPr txBox="1"/>
          <p:nvPr/>
        </p:nvSpPr>
        <p:spPr>
          <a:xfrm>
            <a:off x="5512211" y="3272678"/>
            <a:ext cx="964912" cy="2736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12"/>
              </a:lnSpc>
            </a:pPr>
            <a:r>
              <a:rPr lang="en-US" altLang="zh-CN" sz="103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%</a:t>
            </a:r>
            <a:r>
              <a:rPr lang="en-US" altLang="zh-CN" sz="103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3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Year-on-Year</a:t>
            </a:r>
          </a:p>
          <a:p>
            <a:pPr indent="210100">
              <a:lnSpc>
                <a:spcPts val="1309"/>
              </a:lnSpc>
            </a:pPr>
            <a:r>
              <a:rPr lang="en-US" altLang="zh-CN" sz="103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Increase</a:t>
            </a:r>
          </a:p>
          <a:p>
            <a:pPr indent="131312">
              <a:lnSpc>
                <a:spcPts val="1309"/>
              </a:lnSpc>
            </a:pPr>
            <a:r>
              <a:rPr lang="en-US" altLang="zh-CN" sz="1033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(Decrease)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2655">
              <a:lnSpc>
                <a:spcPts val="2457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+2.0%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2655">
              <a:lnSpc>
                <a:spcPts val="2753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+3.7%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23903">
              <a:lnSpc>
                <a:spcPts val="2685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(9.5)%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01342">
              <a:lnSpc>
                <a:spcPts val="2822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(10.3)%</a:t>
            </a:r>
          </a:p>
        </p:txBody>
      </p:sp>
      <p:sp>
        <p:nvSpPr>
          <p:cNvPr id="1094" name="TextBox 1094"/>
          <p:cNvSpPr txBox="1"/>
          <p:nvPr/>
        </p:nvSpPr>
        <p:spPr>
          <a:xfrm>
            <a:off x="6588973" y="2995879"/>
            <a:ext cx="979582" cy="30137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11"/>
              </a:lnSpc>
            </a:pPr>
            <a:r>
              <a:rPr lang="en-US" altLang="zh-CN" sz="144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FY2013/2Q</a:t>
            </a:r>
          </a:p>
          <a:p>
            <a:pPr indent="354396">
              <a:lnSpc>
                <a:spcPts val="1351"/>
              </a:lnSpc>
            </a:pP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5114">
              <a:lnSpc>
                <a:spcPts val="2405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5,266.1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5114">
              <a:lnSpc>
                <a:spcPts val="2753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4,613.0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8955">
              <a:lnSpc>
                <a:spcPts val="2685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653.0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8951">
              <a:lnSpc>
                <a:spcPts val="2822"/>
              </a:lnSpc>
            </a:pPr>
            <a:r>
              <a:rPr lang="en-US" altLang="zh-CN" sz="172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323.5</a:t>
            </a:r>
          </a:p>
        </p:txBody>
      </p:sp>
      <p:sp>
        <p:nvSpPr>
          <p:cNvPr id="1095" name="TextBox 1095"/>
          <p:cNvSpPr txBox="1"/>
          <p:nvPr/>
        </p:nvSpPr>
        <p:spPr>
          <a:xfrm>
            <a:off x="126936" y="6267318"/>
            <a:ext cx="1484595" cy="580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01044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3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096" name="TextBox 1096"/>
          <p:cNvSpPr txBox="1"/>
          <p:nvPr/>
        </p:nvSpPr>
        <p:spPr>
          <a:xfrm>
            <a:off x="1668738" y="6291581"/>
            <a:ext cx="4500219" cy="5944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represents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attributable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excluding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noncontrolling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interests.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620113">
              <a:lnSpc>
                <a:spcPts val="2625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097" name="TextBox 1097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Freeform 1098"> 
				</p:cNvPr>
          <p:cNvSpPr/>
          <p:nvPr/>
        </p:nvSpPr>
        <p:spPr>
          <a:xfrm>
            <a:off x="4448175" y="4143375"/>
            <a:ext cx="371475" cy="9525"/>
          </a:xfrm>
          <a:custGeom>
            <a:avLst/>
            <a:gdLst>
              <a:gd name="connsiteX0" fmla="*/ 13717 w 371475"/>
              <a:gd name="connsiteY0" fmla="*/ 13088 h 9525"/>
              <a:gd name="connsiteX1" fmla="*/ 373711 w 371475"/>
              <a:gd name="connsiteY1" fmla="*/ 1308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3717" y="13088"/>
                </a:moveTo>
                <a:lnTo>
                  <a:pt x="373711" y="13088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Freeform 1099"> 
				</p:cNvPr>
          <p:cNvSpPr/>
          <p:nvPr/>
        </p:nvSpPr>
        <p:spPr>
          <a:xfrm>
            <a:off x="2352675" y="4467225"/>
            <a:ext cx="371475" cy="9525"/>
          </a:xfrm>
          <a:custGeom>
            <a:avLst/>
            <a:gdLst>
              <a:gd name="connsiteX0" fmla="*/ 16218 w 371475"/>
              <a:gd name="connsiteY0" fmla="*/ 13238 h 9525"/>
              <a:gd name="connsiteX1" fmla="*/ 376212 w 371475"/>
              <a:gd name="connsiteY1" fmla="*/ 1323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6218" y="13238"/>
                </a:moveTo>
                <a:lnTo>
                  <a:pt x="376212" y="13238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Freeform 1100"> 
				</p:cNvPr>
          <p:cNvSpPr/>
          <p:nvPr/>
        </p:nvSpPr>
        <p:spPr>
          <a:xfrm>
            <a:off x="1323975" y="4362450"/>
            <a:ext cx="371475" cy="9525"/>
          </a:xfrm>
          <a:custGeom>
            <a:avLst/>
            <a:gdLst>
              <a:gd name="connsiteX0" fmla="*/ 14014 w 371475"/>
              <a:gd name="connsiteY0" fmla="*/ 10014 h 9525"/>
              <a:gd name="connsiteX1" fmla="*/ 374008 w 371475"/>
              <a:gd name="connsiteY1" fmla="*/ 1001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4014" y="10014"/>
                </a:moveTo>
                <a:lnTo>
                  <a:pt x="374008" y="10014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Freeform 1101"> 
				</p:cNvPr>
          <p:cNvSpPr/>
          <p:nvPr/>
        </p:nvSpPr>
        <p:spPr>
          <a:xfrm>
            <a:off x="5467350" y="4000500"/>
            <a:ext cx="371475" cy="9525"/>
          </a:xfrm>
          <a:custGeom>
            <a:avLst/>
            <a:gdLst>
              <a:gd name="connsiteX0" fmla="*/ 18397 w 371475"/>
              <a:gd name="connsiteY0" fmla="*/ 11963 h 9525"/>
              <a:gd name="connsiteX1" fmla="*/ 378392 w 371475"/>
              <a:gd name="connsiteY1" fmla="*/ 1196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8397" y="11963"/>
                </a:moveTo>
                <a:lnTo>
                  <a:pt x="378392" y="11963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Freeform 1102"> 
				</p:cNvPr>
          <p:cNvSpPr/>
          <p:nvPr/>
        </p:nvSpPr>
        <p:spPr>
          <a:xfrm>
            <a:off x="3381375" y="4248150"/>
            <a:ext cx="361950" cy="9525"/>
          </a:xfrm>
          <a:custGeom>
            <a:avLst/>
            <a:gdLst>
              <a:gd name="connsiteX0" fmla="*/ 10938 w 361950"/>
              <a:gd name="connsiteY0" fmla="*/ 16314 h 9525"/>
              <a:gd name="connsiteX1" fmla="*/ 370932 w 361950"/>
              <a:gd name="connsiteY1" fmla="*/ 1631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9525">
                <a:moveTo>
                  <a:pt x="10938" y="16314"/>
                </a:moveTo>
                <a:lnTo>
                  <a:pt x="370932" y="16314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Freeform 1103"> 
				</p:cNvPr>
          <p:cNvSpPr/>
          <p:nvPr/>
        </p:nvSpPr>
        <p:spPr>
          <a:xfrm>
            <a:off x="6562725" y="4038600"/>
            <a:ext cx="371475" cy="9525"/>
          </a:xfrm>
          <a:custGeom>
            <a:avLst/>
            <a:gdLst>
              <a:gd name="connsiteX0" fmla="*/ 15974 w 371475"/>
              <a:gd name="connsiteY0" fmla="*/ 9864 h 9525"/>
              <a:gd name="connsiteX1" fmla="*/ 375969 w 371475"/>
              <a:gd name="connsiteY1" fmla="*/ 986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5974" y="9864"/>
                </a:moveTo>
                <a:lnTo>
                  <a:pt x="375969" y="9864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Freeform 1104"> 
				</p:cNvPr>
          <p:cNvSpPr/>
          <p:nvPr/>
        </p:nvSpPr>
        <p:spPr>
          <a:xfrm>
            <a:off x="7581900" y="3962400"/>
            <a:ext cx="371475" cy="9525"/>
          </a:xfrm>
          <a:custGeom>
            <a:avLst/>
            <a:gdLst>
              <a:gd name="connsiteX0" fmla="*/ 18307 w 371475"/>
              <a:gd name="connsiteY0" fmla="*/ 14064 h 9525"/>
              <a:gd name="connsiteX1" fmla="*/ 378301 w 371475"/>
              <a:gd name="connsiteY1" fmla="*/ 1406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 h="9525">
                <a:moveTo>
                  <a:pt x="18307" y="14064"/>
                </a:moveTo>
                <a:lnTo>
                  <a:pt x="378301" y="14064"/>
                </a:lnTo>
              </a:path>
            </a:pathLst>
          </a:custGeom>
          <a:ln w="12700">
            <a:solidFill>
              <a:srgbClr val="1e477b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Freeform 1105"> 
				</p:cNvPr>
          <p:cNvSpPr/>
          <p:nvPr/>
        </p:nvSpPr>
        <p:spPr>
          <a:xfrm>
            <a:off x="457200" y="5715000"/>
            <a:ext cx="1038225" cy="609600"/>
          </a:xfrm>
          <a:custGeom>
            <a:avLst/>
            <a:gdLst>
              <a:gd name="connsiteX0" fmla="*/ 10337 w 1038225"/>
              <a:gd name="connsiteY0" fmla="*/ 18250 h 609600"/>
              <a:gd name="connsiteX1" fmla="*/ 1045337 w 1038225"/>
              <a:gd name="connsiteY1" fmla="*/ 18250 h 609600"/>
              <a:gd name="connsiteX2" fmla="*/ 1045337 w 1038225"/>
              <a:gd name="connsiteY2" fmla="*/ 611454 h 609600"/>
              <a:gd name="connsiteX3" fmla="*/ 10337 w 1038225"/>
              <a:gd name="connsiteY3" fmla="*/ 611454 h 609600"/>
              <a:gd name="connsiteX4" fmla="*/ 10337 w 1038225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609600">
                <a:moveTo>
                  <a:pt x="10337" y="18250"/>
                </a:moveTo>
                <a:lnTo>
                  <a:pt x="1045337" y="18250"/>
                </a:lnTo>
                <a:lnTo>
                  <a:pt x="1045337" y="611454"/>
                </a:lnTo>
                <a:lnTo>
                  <a:pt x="10337" y="611454"/>
                </a:lnTo>
                <a:lnTo>
                  <a:pt x="10337" y="18250"/>
                </a:lnTo>
                <a:close/>
              </a:path>
            </a:pathLst>
          </a:custGeom>
          <a:solidFill>
            <a:srgbClr val="8db3e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Freeform 1106"> 
				</p:cNvPr>
          <p:cNvSpPr/>
          <p:nvPr/>
        </p:nvSpPr>
        <p:spPr>
          <a:xfrm>
            <a:off x="1485900" y="5715000"/>
            <a:ext cx="1047750" cy="609600"/>
          </a:xfrm>
          <a:custGeom>
            <a:avLst/>
            <a:gdLst>
              <a:gd name="connsiteX0" fmla="*/ 16649 w 1047750"/>
              <a:gd name="connsiteY0" fmla="*/ 18250 h 609600"/>
              <a:gd name="connsiteX1" fmla="*/ 1051649 w 1047750"/>
              <a:gd name="connsiteY1" fmla="*/ 18250 h 609600"/>
              <a:gd name="connsiteX2" fmla="*/ 1051649 w 1047750"/>
              <a:gd name="connsiteY2" fmla="*/ 611454 h 609600"/>
              <a:gd name="connsiteX3" fmla="*/ 16649 w 1047750"/>
              <a:gd name="connsiteY3" fmla="*/ 611454 h 609600"/>
              <a:gd name="connsiteX4" fmla="*/ 16649 w 1047750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09600">
                <a:moveTo>
                  <a:pt x="16649" y="18250"/>
                </a:moveTo>
                <a:lnTo>
                  <a:pt x="1051649" y="18250"/>
                </a:lnTo>
                <a:lnTo>
                  <a:pt x="1051649" y="611454"/>
                </a:lnTo>
                <a:lnTo>
                  <a:pt x="16649" y="611454"/>
                </a:lnTo>
                <a:lnTo>
                  <a:pt x="16649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Freeform 1107"> 
				</p:cNvPr>
          <p:cNvSpPr/>
          <p:nvPr/>
        </p:nvSpPr>
        <p:spPr>
          <a:xfrm>
            <a:off x="2524125" y="5715000"/>
            <a:ext cx="1047750" cy="609600"/>
          </a:xfrm>
          <a:custGeom>
            <a:avLst/>
            <a:gdLst>
              <a:gd name="connsiteX0" fmla="*/ 13424 w 1047750"/>
              <a:gd name="connsiteY0" fmla="*/ 18250 h 609600"/>
              <a:gd name="connsiteX1" fmla="*/ 1048423 w 1047750"/>
              <a:gd name="connsiteY1" fmla="*/ 18250 h 609600"/>
              <a:gd name="connsiteX2" fmla="*/ 1048423 w 1047750"/>
              <a:gd name="connsiteY2" fmla="*/ 611454 h 609600"/>
              <a:gd name="connsiteX3" fmla="*/ 13424 w 1047750"/>
              <a:gd name="connsiteY3" fmla="*/ 611454 h 609600"/>
              <a:gd name="connsiteX4" fmla="*/ 13424 w 1047750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09600">
                <a:moveTo>
                  <a:pt x="13424" y="18250"/>
                </a:moveTo>
                <a:lnTo>
                  <a:pt x="1048423" y="18250"/>
                </a:lnTo>
                <a:lnTo>
                  <a:pt x="1048423" y="611454"/>
                </a:lnTo>
                <a:lnTo>
                  <a:pt x="13424" y="611454"/>
                </a:lnTo>
                <a:lnTo>
                  <a:pt x="13424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Freeform 1108"> 
				</p:cNvPr>
          <p:cNvSpPr/>
          <p:nvPr/>
        </p:nvSpPr>
        <p:spPr>
          <a:xfrm>
            <a:off x="3562350" y="5715000"/>
            <a:ext cx="1038225" cy="609600"/>
          </a:xfrm>
          <a:custGeom>
            <a:avLst/>
            <a:gdLst>
              <a:gd name="connsiteX0" fmla="*/ 10198 w 1038225"/>
              <a:gd name="connsiteY0" fmla="*/ 18250 h 609600"/>
              <a:gd name="connsiteX1" fmla="*/ 1045197 w 1038225"/>
              <a:gd name="connsiteY1" fmla="*/ 18250 h 609600"/>
              <a:gd name="connsiteX2" fmla="*/ 1045197 w 1038225"/>
              <a:gd name="connsiteY2" fmla="*/ 611454 h 609600"/>
              <a:gd name="connsiteX3" fmla="*/ 10198 w 1038225"/>
              <a:gd name="connsiteY3" fmla="*/ 611454 h 609600"/>
              <a:gd name="connsiteX4" fmla="*/ 10198 w 1038225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609600">
                <a:moveTo>
                  <a:pt x="10198" y="18250"/>
                </a:moveTo>
                <a:lnTo>
                  <a:pt x="1045197" y="18250"/>
                </a:lnTo>
                <a:lnTo>
                  <a:pt x="1045197" y="611454"/>
                </a:lnTo>
                <a:lnTo>
                  <a:pt x="10198" y="611454"/>
                </a:lnTo>
                <a:lnTo>
                  <a:pt x="10198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Freeform 1109"> 
				</p:cNvPr>
          <p:cNvSpPr/>
          <p:nvPr/>
        </p:nvSpPr>
        <p:spPr>
          <a:xfrm>
            <a:off x="4591050" y="5715000"/>
            <a:ext cx="1047750" cy="609600"/>
          </a:xfrm>
          <a:custGeom>
            <a:avLst/>
            <a:gdLst>
              <a:gd name="connsiteX0" fmla="*/ 16497 w 1047750"/>
              <a:gd name="connsiteY0" fmla="*/ 18250 h 609600"/>
              <a:gd name="connsiteX1" fmla="*/ 1051497 w 1047750"/>
              <a:gd name="connsiteY1" fmla="*/ 18250 h 609600"/>
              <a:gd name="connsiteX2" fmla="*/ 1051497 w 1047750"/>
              <a:gd name="connsiteY2" fmla="*/ 611454 h 609600"/>
              <a:gd name="connsiteX3" fmla="*/ 16497 w 1047750"/>
              <a:gd name="connsiteY3" fmla="*/ 611454 h 609600"/>
              <a:gd name="connsiteX4" fmla="*/ 16497 w 1047750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09600">
                <a:moveTo>
                  <a:pt x="16497" y="18250"/>
                </a:moveTo>
                <a:lnTo>
                  <a:pt x="1051497" y="18250"/>
                </a:lnTo>
                <a:lnTo>
                  <a:pt x="1051497" y="611454"/>
                </a:lnTo>
                <a:lnTo>
                  <a:pt x="16497" y="611454"/>
                </a:lnTo>
                <a:lnTo>
                  <a:pt x="16497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Freeform 1110"> 
				</p:cNvPr>
          <p:cNvSpPr/>
          <p:nvPr/>
        </p:nvSpPr>
        <p:spPr>
          <a:xfrm>
            <a:off x="5629275" y="5715000"/>
            <a:ext cx="1047750" cy="609600"/>
          </a:xfrm>
          <a:custGeom>
            <a:avLst/>
            <a:gdLst>
              <a:gd name="connsiteX0" fmla="*/ 13272 w 1047750"/>
              <a:gd name="connsiteY0" fmla="*/ 18250 h 609600"/>
              <a:gd name="connsiteX1" fmla="*/ 1048270 w 1047750"/>
              <a:gd name="connsiteY1" fmla="*/ 18250 h 609600"/>
              <a:gd name="connsiteX2" fmla="*/ 1048270 w 1047750"/>
              <a:gd name="connsiteY2" fmla="*/ 611454 h 609600"/>
              <a:gd name="connsiteX3" fmla="*/ 13272 w 1047750"/>
              <a:gd name="connsiteY3" fmla="*/ 611454 h 609600"/>
              <a:gd name="connsiteX4" fmla="*/ 13272 w 1047750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09600">
                <a:moveTo>
                  <a:pt x="13272" y="18250"/>
                </a:moveTo>
                <a:lnTo>
                  <a:pt x="1048270" y="18250"/>
                </a:lnTo>
                <a:lnTo>
                  <a:pt x="1048270" y="611454"/>
                </a:lnTo>
                <a:lnTo>
                  <a:pt x="13272" y="611454"/>
                </a:lnTo>
                <a:lnTo>
                  <a:pt x="13272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Freeform 1111"> 
				</p:cNvPr>
          <p:cNvSpPr/>
          <p:nvPr/>
        </p:nvSpPr>
        <p:spPr>
          <a:xfrm>
            <a:off x="6667500" y="5715000"/>
            <a:ext cx="1038225" cy="609600"/>
          </a:xfrm>
          <a:custGeom>
            <a:avLst/>
            <a:gdLst>
              <a:gd name="connsiteX0" fmla="*/ 10045 w 1038225"/>
              <a:gd name="connsiteY0" fmla="*/ 18250 h 609600"/>
              <a:gd name="connsiteX1" fmla="*/ 1045044 w 1038225"/>
              <a:gd name="connsiteY1" fmla="*/ 18250 h 609600"/>
              <a:gd name="connsiteX2" fmla="*/ 1045044 w 1038225"/>
              <a:gd name="connsiteY2" fmla="*/ 611454 h 609600"/>
              <a:gd name="connsiteX3" fmla="*/ 10045 w 1038225"/>
              <a:gd name="connsiteY3" fmla="*/ 611454 h 609600"/>
              <a:gd name="connsiteX4" fmla="*/ 10045 w 1038225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609600">
                <a:moveTo>
                  <a:pt x="10045" y="18250"/>
                </a:moveTo>
                <a:lnTo>
                  <a:pt x="1045044" y="18250"/>
                </a:lnTo>
                <a:lnTo>
                  <a:pt x="1045044" y="611454"/>
                </a:lnTo>
                <a:lnTo>
                  <a:pt x="10045" y="611454"/>
                </a:lnTo>
                <a:lnTo>
                  <a:pt x="10045" y="1825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Freeform 1112"> 
				</p:cNvPr>
          <p:cNvSpPr/>
          <p:nvPr/>
        </p:nvSpPr>
        <p:spPr>
          <a:xfrm>
            <a:off x="7696200" y="5715000"/>
            <a:ext cx="1047750" cy="609600"/>
          </a:xfrm>
          <a:custGeom>
            <a:avLst/>
            <a:gdLst>
              <a:gd name="connsiteX0" fmla="*/ 16344 w 1047750"/>
              <a:gd name="connsiteY0" fmla="*/ 18250 h 609600"/>
              <a:gd name="connsiteX1" fmla="*/ 1051343 w 1047750"/>
              <a:gd name="connsiteY1" fmla="*/ 18250 h 609600"/>
              <a:gd name="connsiteX2" fmla="*/ 1051343 w 1047750"/>
              <a:gd name="connsiteY2" fmla="*/ 611454 h 609600"/>
              <a:gd name="connsiteX3" fmla="*/ 16344 w 1047750"/>
              <a:gd name="connsiteY3" fmla="*/ 611454 h 609600"/>
              <a:gd name="connsiteX4" fmla="*/ 16344 w 1047750"/>
              <a:gd name="connsiteY4" fmla="*/ 1825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609600">
                <a:moveTo>
                  <a:pt x="16344" y="18250"/>
                </a:moveTo>
                <a:lnTo>
                  <a:pt x="1051343" y="18250"/>
                </a:lnTo>
                <a:lnTo>
                  <a:pt x="1051343" y="611454"/>
                </a:lnTo>
                <a:lnTo>
                  <a:pt x="16344" y="611454"/>
                </a:lnTo>
                <a:lnTo>
                  <a:pt x="16344" y="18250"/>
                </a:lnTo>
                <a:close/>
              </a:path>
            </a:pathLst>
          </a:custGeom>
          <a:solidFill>
            <a:srgbClr val="3c9e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Freeform 1113"> 
				</p:cNvPr>
          <p:cNvSpPr/>
          <p:nvPr/>
        </p:nvSpPr>
        <p:spPr>
          <a:xfrm>
            <a:off x="1485900" y="6315075"/>
            <a:ext cx="1047750" cy="323850"/>
          </a:xfrm>
          <a:custGeom>
            <a:avLst/>
            <a:gdLst>
              <a:gd name="connsiteX0" fmla="*/ 16649 w 1047750"/>
              <a:gd name="connsiteY0" fmla="*/ 11391 h 323850"/>
              <a:gd name="connsiteX1" fmla="*/ 1051649 w 1047750"/>
              <a:gd name="connsiteY1" fmla="*/ 11391 h 323850"/>
              <a:gd name="connsiteX2" fmla="*/ 1051649 w 1047750"/>
              <a:gd name="connsiteY2" fmla="*/ 327228 h 323850"/>
              <a:gd name="connsiteX3" fmla="*/ 16649 w 1047750"/>
              <a:gd name="connsiteY3" fmla="*/ 327228 h 323850"/>
              <a:gd name="connsiteX4" fmla="*/ 16649 w 1047750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23850">
                <a:moveTo>
                  <a:pt x="16649" y="11391"/>
                </a:moveTo>
                <a:lnTo>
                  <a:pt x="1051649" y="11391"/>
                </a:lnTo>
                <a:lnTo>
                  <a:pt x="1051649" y="327228"/>
                </a:lnTo>
                <a:lnTo>
                  <a:pt x="16649" y="327228"/>
                </a:lnTo>
                <a:lnTo>
                  <a:pt x="16649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Freeform 1114"> 
				</p:cNvPr>
          <p:cNvSpPr/>
          <p:nvPr/>
        </p:nvSpPr>
        <p:spPr>
          <a:xfrm>
            <a:off x="2524125" y="6315075"/>
            <a:ext cx="1047750" cy="323850"/>
          </a:xfrm>
          <a:custGeom>
            <a:avLst/>
            <a:gdLst>
              <a:gd name="connsiteX0" fmla="*/ 13424 w 1047750"/>
              <a:gd name="connsiteY0" fmla="*/ 11391 h 323850"/>
              <a:gd name="connsiteX1" fmla="*/ 1048423 w 1047750"/>
              <a:gd name="connsiteY1" fmla="*/ 11391 h 323850"/>
              <a:gd name="connsiteX2" fmla="*/ 1048423 w 1047750"/>
              <a:gd name="connsiteY2" fmla="*/ 327228 h 323850"/>
              <a:gd name="connsiteX3" fmla="*/ 13424 w 1047750"/>
              <a:gd name="connsiteY3" fmla="*/ 327228 h 323850"/>
              <a:gd name="connsiteX4" fmla="*/ 13424 w 1047750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23850">
                <a:moveTo>
                  <a:pt x="13424" y="11391"/>
                </a:moveTo>
                <a:lnTo>
                  <a:pt x="1048423" y="11391"/>
                </a:lnTo>
                <a:lnTo>
                  <a:pt x="1048423" y="327228"/>
                </a:lnTo>
                <a:lnTo>
                  <a:pt x="13424" y="327228"/>
                </a:lnTo>
                <a:lnTo>
                  <a:pt x="13424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Freeform 1115"> 
				</p:cNvPr>
          <p:cNvSpPr/>
          <p:nvPr/>
        </p:nvSpPr>
        <p:spPr>
          <a:xfrm>
            <a:off x="3562350" y="6315075"/>
            <a:ext cx="1038225" cy="323850"/>
          </a:xfrm>
          <a:custGeom>
            <a:avLst/>
            <a:gdLst>
              <a:gd name="connsiteX0" fmla="*/ 10198 w 1038225"/>
              <a:gd name="connsiteY0" fmla="*/ 11391 h 323850"/>
              <a:gd name="connsiteX1" fmla="*/ 1045197 w 1038225"/>
              <a:gd name="connsiteY1" fmla="*/ 11391 h 323850"/>
              <a:gd name="connsiteX2" fmla="*/ 1045197 w 1038225"/>
              <a:gd name="connsiteY2" fmla="*/ 327228 h 323850"/>
              <a:gd name="connsiteX3" fmla="*/ 10198 w 1038225"/>
              <a:gd name="connsiteY3" fmla="*/ 327228 h 323850"/>
              <a:gd name="connsiteX4" fmla="*/ 10198 w 1038225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323850">
                <a:moveTo>
                  <a:pt x="10198" y="11391"/>
                </a:moveTo>
                <a:lnTo>
                  <a:pt x="1045197" y="11391"/>
                </a:lnTo>
                <a:lnTo>
                  <a:pt x="1045197" y="327228"/>
                </a:lnTo>
                <a:lnTo>
                  <a:pt x="10198" y="327228"/>
                </a:lnTo>
                <a:lnTo>
                  <a:pt x="10198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Freeform 1116"> 
				</p:cNvPr>
          <p:cNvSpPr/>
          <p:nvPr/>
        </p:nvSpPr>
        <p:spPr>
          <a:xfrm>
            <a:off x="4591050" y="6315075"/>
            <a:ext cx="1047750" cy="323850"/>
          </a:xfrm>
          <a:custGeom>
            <a:avLst/>
            <a:gdLst>
              <a:gd name="connsiteX0" fmla="*/ 16497 w 1047750"/>
              <a:gd name="connsiteY0" fmla="*/ 11391 h 323850"/>
              <a:gd name="connsiteX1" fmla="*/ 1051497 w 1047750"/>
              <a:gd name="connsiteY1" fmla="*/ 11391 h 323850"/>
              <a:gd name="connsiteX2" fmla="*/ 1051497 w 1047750"/>
              <a:gd name="connsiteY2" fmla="*/ 327228 h 323850"/>
              <a:gd name="connsiteX3" fmla="*/ 16497 w 1047750"/>
              <a:gd name="connsiteY3" fmla="*/ 327228 h 323850"/>
              <a:gd name="connsiteX4" fmla="*/ 16497 w 1047750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23850">
                <a:moveTo>
                  <a:pt x="16497" y="11391"/>
                </a:moveTo>
                <a:lnTo>
                  <a:pt x="1051497" y="11391"/>
                </a:lnTo>
                <a:lnTo>
                  <a:pt x="1051497" y="327228"/>
                </a:lnTo>
                <a:lnTo>
                  <a:pt x="16497" y="327228"/>
                </a:lnTo>
                <a:lnTo>
                  <a:pt x="16497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Freeform 1117"> 
				</p:cNvPr>
          <p:cNvSpPr/>
          <p:nvPr/>
        </p:nvSpPr>
        <p:spPr>
          <a:xfrm>
            <a:off x="5629275" y="6315075"/>
            <a:ext cx="1047750" cy="323850"/>
          </a:xfrm>
          <a:custGeom>
            <a:avLst/>
            <a:gdLst>
              <a:gd name="connsiteX0" fmla="*/ 13272 w 1047750"/>
              <a:gd name="connsiteY0" fmla="*/ 11391 h 323850"/>
              <a:gd name="connsiteX1" fmla="*/ 1048270 w 1047750"/>
              <a:gd name="connsiteY1" fmla="*/ 11391 h 323850"/>
              <a:gd name="connsiteX2" fmla="*/ 1048270 w 1047750"/>
              <a:gd name="connsiteY2" fmla="*/ 327228 h 323850"/>
              <a:gd name="connsiteX3" fmla="*/ 13272 w 1047750"/>
              <a:gd name="connsiteY3" fmla="*/ 327228 h 323850"/>
              <a:gd name="connsiteX4" fmla="*/ 13272 w 1047750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23850">
                <a:moveTo>
                  <a:pt x="13272" y="11391"/>
                </a:moveTo>
                <a:lnTo>
                  <a:pt x="1048270" y="11391"/>
                </a:lnTo>
                <a:lnTo>
                  <a:pt x="1048270" y="327228"/>
                </a:lnTo>
                <a:lnTo>
                  <a:pt x="13272" y="327228"/>
                </a:lnTo>
                <a:lnTo>
                  <a:pt x="13272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Freeform 1118"> 
				</p:cNvPr>
          <p:cNvSpPr/>
          <p:nvPr/>
        </p:nvSpPr>
        <p:spPr>
          <a:xfrm>
            <a:off x="6667500" y="6315075"/>
            <a:ext cx="1038225" cy="323850"/>
          </a:xfrm>
          <a:custGeom>
            <a:avLst/>
            <a:gdLst>
              <a:gd name="connsiteX0" fmla="*/ 10045 w 1038225"/>
              <a:gd name="connsiteY0" fmla="*/ 11391 h 323850"/>
              <a:gd name="connsiteX1" fmla="*/ 1045044 w 1038225"/>
              <a:gd name="connsiteY1" fmla="*/ 11391 h 323850"/>
              <a:gd name="connsiteX2" fmla="*/ 1045044 w 1038225"/>
              <a:gd name="connsiteY2" fmla="*/ 327228 h 323850"/>
              <a:gd name="connsiteX3" fmla="*/ 10045 w 1038225"/>
              <a:gd name="connsiteY3" fmla="*/ 327228 h 323850"/>
              <a:gd name="connsiteX4" fmla="*/ 10045 w 1038225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225" h="323850">
                <a:moveTo>
                  <a:pt x="10045" y="11391"/>
                </a:moveTo>
                <a:lnTo>
                  <a:pt x="1045044" y="11391"/>
                </a:lnTo>
                <a:lnTo>
                  <a:pt x="1045044" y="327228"/>
                </a:lnTo>
                <a:lnTo>
                  <a:pt x="10045" y="327228"/>
                </a:lnTo>
                <a:lnTo>
                  <a:pt x="10045" y="1139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Freeform 1119"> 
				</p:cNvPr>
          <p:cNvSpPr/>
          <p:nvPr/>
        </p:nvSpPr>
        <p:spPr>
          <a:xfrm>
            <a:off x="7696200" y="6315075"/>
            <a:ext cx="1047750" cy="323850"/>
          </a:xfrm>
          <a:custGeom>
            <a:avLst/>
            <a:gdLst>
              <a:gd name="connsiteX0" fmla="*/ 16344 w 1047750"/>
              <a:gd name="connsiteY0" fmla="*/ 11391 h 323850"/>
              <a:gd name="connsiteX1" fmla="*/ 1051343 w 1047750"/>
              <a:gd name="connsiteY1" fmla="*/ 11391 h 323850"/>
              <a:gd name="connsiteX2" fmla="*/ 1051343 w 1047750"/>
              <a:gd name="connsiteY2" fmla="*/ 327228 h 323850"/>
              <a:gd name="connsiteX3" fmla="*/ 16344 w 1047750"/>
              <a:gd name="connsiteY3" fmla="*/ 327228 h 323850"/>
              <a:gd name="connsiteX4" fmla="*/ 16344 w 1047750"/>
              <a:gd name="connsiteY4" fmla="*/ 11391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0" h="323850">
                <a:moveTo>
                  <a:pt x="16344" y="11391"/>
                </a:moveTo>
                <a:lnTo>
                  <a:pt x="1051343" y="11391"/>
                </a:lnTo>
                <a:lnTo>
                  <a:pt x="1051343" y="327228"/>
                </a:lnTo>
                <a:lnTo>
                  <a:pt x="16344" y="327228"/>
                </a:lnTo>
                <a:lnTo>
                  <a:pt x="16344" y="11391"/>
                </a:lnTo>
                <a:close/>
              </a:path>
            </a:pathLst>
          </a:custGeom>
          <a:solidFill>
            <a:srgbClr val="3c9e9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Freeform 1120"> 
				</p:cNvPr>
          <p:cNvSpPr/>
          <p:nvPr/>
        </p:nvSpPr>
        <p:spPr>
          <a:xfrm>
            <a:off x="1476375" y="5695950"/>
            <a:ext cx="28575" cy="962025"/>
          </a:xfrm>
          <a:custGeom>
            <a:avLst/>
            <a:gdLst>
              <a:gd name="connsiteX0" fmla="*/ 26168 w 28575"/>
              <a:gd name="connsiteY0" fmla="*/ 23018 h 962025"/>
              <a:gd name="connsiteX1" fmla="*/ 26168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6168" y="23018"/>
                </a:moveTo>
                <a:lnTo>
                  <a:pt x="26168" y="960646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Freeform 1121"> 
				</p:cNvPr>
          <p:cNvSpPr/>
          <p:nvPr/>
        </p:nvSpPr>
        <p:spPr>
          <a:xfrm>
            <a:off x="2514600" y="5695950"/>
            <a:ext cx="28575" cy="962025"/>
          </a:xfrm>
          <a:custGeom>
            <a:avLst/>
            <a:gdLst>
              <a:gd name="connsiteX0" fmla="*/ 22943 w 28575"/>
              <a:gd name="connsiteY0" fmla="*/ 23018 h 962025"/>
              <a:gd name="connsiteX1" fmla="*/ 22943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2943" y="23018"/>
                </a:moveTo>
                <a:lnTo>
                  <a:pt x="22943" y="960646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reeform 1122"> 
				</p:cNvPr>
          <p:cNvSpPr/>
          <p:nvPr/>
        </p:nvSpPr>
        <p:spPr>
          <a:xfrm>
            <a:off x="3552825" y="5695950"/>
            <a:ext cx="28575" cy="962025"/>
          </a:xfrm>
          <a:custGeom>
            <a:avLst/>
            <a:gdLst>
              <a:gd name="connsiteX0" fmla="*/ 19719 w 28575"/>
              <a:gd name="connsiteY0" fmla="*/ 23018 h 962025"/>
              <a:gd name="connsiteX1" fmla="*/ 19719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19719" y="23018"/>
                </a:moveTo>
                <a:lnTo>
                  <a:pt x="19719" y="960646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Freeform 1123"> 
				</p:cNvPr>
          <p:cNvSpPr/>
          <p:nvPr/>
        </p:nvSpPr>
        <p:spPr>
          <a:xfrm>
            <a:off x="4581525" y="5695950"/>
            <a:ext cx="28575" cy="962025"/>
          </a:xfrm>
          <a:custGeom>
            <a:avLst/>
            <a:gdLst>
              <a:gd name="connsiteX0" fmla="*/ 26018 w 28575"/>
              <a:gd name="connsiteY0" fmla="*/ 23018 h 962025"/>
              <a:gd name="connsiteX1" fmla="*/ 26018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6018" y="23018"/>
                </a:moveTo>
                <a:lnTo>
                  <a:pt x="26018" y="960646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Freeform 1124"> 
				</p:cNvPr>
          <p:cNvSpPr/>
          <p:nvPr/>
        </p:nvSpPr>
        <p:spPr>
          <a:xfrm>
            <a:off x="5619750" y="5695950"/>
            <a:ext cx="28575" cy="962025"/>
          </a:xfrm>
          <a:custGeom>
            <a:avLst/>
            <a:gdLst>
              <a:gd name="connsiteX0" fmla="*/ 22793 w 28575"/>
              <a:gd name="connsiteY0" fmla="*/ 23018 h 962025"/>
              <a:gd name="connsiteX1" fmla="*/ 22793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2793" y="23018"/>
                </a:moveTo>
                <a:lnTo>
                  <a:pt x="22793" y="960646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reeform 1125"> 
				</p:cNvPr>
          <p:cNvSpPr/>
          <p:nvPr/>
        </p:nvSpPr>
        <p:spPr>
          <a:xfrm>
            <a:off x="6657975" y="5695950"/>
            <a:ext cx="28575" cy="962025"/>
          </a:xfrm>
          <a:custGeom>
            <a:avLst/>
            <a:gdLst>
              <a:gd name="connsiteX0" fmla="*/ 19569 w 28575"/>
              <a:gd name="connsiteY0" fmla="*/ 23018 h 962025"/>
              <a:gd name="connsiteX1" fmla="*/ 19569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19569" y="23018"/>
                </a:moveTo>
                <a:lnTo>
                  <a:pt x="19569" y="960646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Freeform 1126"> 
				</p:cNvPr>
          <p:cNvSpPr/>
          <p:nvPr/>
        </p:nvSpPr>
        <p:spPr>
          <a:xfrm>
            <a:off x="7686675" y="5695950"/>
            <a:ext cx="28575" cy="962025"/>
          </a:xfrm>
          <a:custGeom>
            <a:avLst/>
            <a:gdLst>
              <a:gd name="connsiteX0" fmla="*/ 25869 w 28575"/>
              <a:gd name="connsiteY0" fmla="*/ 23018 h 962025"/>
              <a:gd name="connsiteX1" fmla="*/ 25869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5869" y="23018"/>
                </a:moveTo>
                <a:lnTo>
                  <a:pt x="25869" y="960646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Freeform 1127"> 
				</p:cNvPr>
          <p:cNvSpPr/>
          <p:nvPr/>
        </p:nvSpPr>
        <p:spPr>
          <a:xfrm>
            <a:off x="428625" y="6305550"/>
            <a:ext cx="8334375" cy="28575"/>
          </a:xfrm>
          <a:custGeom>
            <a:avLst/>
            <a:gdLst>
              <a:gd name="connsiteX0" fmla="*/ 24631 w 8334375"/>
              <a:gd name="connsiteY0" fmla="*/ 20914 h 28575"/>
              <a:gd name="connsiteX1" fmla="*/ 8333200 w 8334375"/>
              <a:gd name="connsiteY1" fmla="*/ 20914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75" h="28575">
                <a:moveTo>
                  <a:pt x="24631" y="20914"/>
                </a:moveTo>
                <a:lnTo>
                  <a:pt x="8333200" y="20914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8" name="Freeform 1128"> 
				</p:cNvPr>
          <p:cNvSpPr/>
          <p:nvPr/>
        </p:nvSpPr>
        <p:spPr>
          <a:xfrm>
            <a:off x="447675" y="5695950"/>
            <a:ext cx="28575" cy="962025"/>
          </a:xfrm>
          <a:custGeom>
            <a:avLst/>
            <a:gdLst>
              <a:gd name="connsiteX0" fmla="*/ 19869 w 28575"/>
              <a:gd name="connsiteY0" fmla="*/ 23018 h 962025"/>
              <a:gd name="connsiteX1" fmla="*/ 19869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19869" y="23018"/>
                </a:moveTo>
                <a:lnTo>
                  <a:pt x="19869" y="960646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reeform 1129"> 
				</p:cNvPr>
          <p:cNvSpPr/>
          <p:nvPr/>
        </p:nvSpPr>
        <p:spPr>
          <a:xfrm>
            <a:off x="8724900" y="5695950"/>
            <a:ext cx="28575" cy="962025"/>
          </a:xfrm>
          <a:custGeom>
            <a:avLst/>
            <a:gdLst>
              <a:gd name="connsiteX0" fmla="*/ 22644 w 28575"/>
              <a:gd name="connsiteY0" fmla="*/ 23018 h 962025"/>
              <a:gd name="connsiteX1" fmla="*/ 22644 w 28575"/>
              <a:gd name="connsiteY1" fmla="*/ 960646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962025">
                <a:moveTo>
                  <a:pt x="22644" y="23018"/>
                </a:moveTo>
                <a:lnTo>
                  <a:pt x="22644" y="960646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0" name="Freeform 1130"> 
				</p:cNvPr>
          <p:cNvSpPr/>
          <p:nvPr/>
        </p:nvSpPr>
        <p:spPr>
          <a:xfrm>
            <a:off x="428625" y="5705475"/>
            <a:ext cx="1076325" cy="28575"/>
          </a:xfrm>
          <a:custGeom>
            <a:avLst/>
            <a:gdLst>
              <a:gd name="connsiteX0" fmla="*/ 24631 w 1076325"/>
              <a:gd name="connsiteY0" fmla="*/ 27781 h 28575"/>
              <a:gd name="connsiteX1" fmla="*/ 1073918 w 1076325"/>
              <a:gd name="connsiteY1" fmla="*/ 27781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28575">
                <a:moveTo>
                  <a:pt x="24631" y="27781"/>
                </a:moveTo>
                <a:lnTo>
                  <a:pt x="1073918" y="27781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Freeform 1131"> 
				</p:cNvPr>
          <p:cNvSpPr/>
          <p:nvPr/>
        </p:nvSpPr>
        <p:spPr>
          <a:xfrm>
            <a:off x="1476375" y="5705475"/>
            <a:ext cx="6238875" cy="28575"/>
          </a:xfrm>
          <a:custGeom>
            <a:avLst/>
            <a:gdLst>
              <a:gd name="connsiteX0" fmla="*/ 26168 w 6238875"/>
              <a:gd name="connsiteY0" fmla="*/ 27781 h 28575"/>
              <a:gd name="connsiteX1" fmla="*/ 6236163 w 6238875"/>
              <a:gd name="connsiteY1" fmla="*/ 27781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8875" h="28575">
                <a:moveTo>
                  <a:pt x="26168" y="27781"/>
                </a:moveTo>
                <a:lnTo>
                  <a:pt x="6236163" y="27781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2" name="Freeform 1132"> 
				</p:cNvPr>
          <p:cNvSpPr/>
          <p:nvPr/>
        </p:nvSpPr>
        <p:spPr>
          <a:xfrm>
            <a:off x="7686675" y="5705475"/>
            <a:ext cx="1076325" cy="28575"/>
          </a:xfrm>
          <a:custGeom>
            <a:avLst/>
            <a:gdLst>
              <a:gd name="connsiteX0" fmla="*/ 25869 w 1076325"/>
              <a:gd name="connsiteY0" fmla="*/ 27781 h 28575"/>
              <a:gd name="connsiteX1" fmla="*/ 1075156 w 1076325"/>
              <a:gd name="connsiteY1" fmla="*/ 27781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28575">
                <a:moveTo>
                  <a:pt x="25869" y="27781"/>
                </a:moveTo>
                <a:lnTo>
                  <a:pt x="1075156" y="27781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3" name="Freeform 1133"> 
				</p:cNvPr>
          <p:cNvSpPr/>
          <p:nvPr/>
        </p:nvSpPr>
        <p:spPr>
          <a:xfrm>
            <a:off x="1476375" y="6619875"/>
            <a:ext cx="6238875" cy="28575"/>
          </a:xfrm>
          <a:custGeom>
            <a:avLst/>
            <a:gdLst>
              <a:gd name="connsiteX0" fmla="*/ 26168 w 6238875"/>
              <a:gd name="connsiteY0" fmla="*/ 22429 h 28575"/>
              <a:gd name="connsiteX1" fmla="*/ 6236163 w 6238875"/>
              <a:gd name="connsiteY1" fmla="*/ 22429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8875" h="28575">
                <a:moveTo>
                  <a:pt x="26168" y="22429"/>
                </a:moveTo>
                <a:lnTo>
                  <a:pt x="6236163" y="22429"/>
                </a:lnTo>
              </a:path>
            </a:pathLst>
          </a:custGeom>
          <a:ln w="28575">
            <a:solidFill>
              <a:srgbClr val="4c4c4c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Freeform 1134"> 
				</p:cNvPr>
          <p:cNvSpPr/>
          <p:nvPr/>
        </p:nvSpPr>
        <p:spPr>
          <a:xfrm>
            <a:off x="7686675" y="6619875"/>
            <a:ext cx="1076325" cy="28575"/>
          </a:xfrm>
          <a:custGeom>
            <a:avLst/>
            <a:gdLst>
              <a:gd name="connsiteX0" fmla="*/ 25869 w 1076325"/>
              <a:gd name="connsiteY0" fmla="*/ 22429 h 28575"/>
              <a:gd name="connsiteX1" fmla="*/ 1075156 w 1076325"/>
              <a:gd name="connsiteY1" fmla="*/ 22429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28575">
                <a:moveTo>
                  <a:pt x="25869" y="22429"/>
                </a:moveTo>
                <a:lnTo>
                  <a:pt x="1075156" y="22429"/>
                </a:lnTo>
              </a:path>
            </a:pathLst>
          </a:custGeom>
          <a:ln w="28575">
            <a:solidFill>
              <a:srgbClr val="0000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5" name="Freeform 1135"> 
				</p:cNvPr>
          <p:cNvSpPr/>
          <p:nvPr/>
        </p:nvSpPr>
        <p:spPr>
          <a:xfrm>
            <a:off x="7734300" y="4791075"/>
            <a:ext cx="1009650" cy="247650"/>
          </a:xfrm>
          <a:custGeom>
            <a:avLst/>
            <a:gdLst>
              <a:gd name="connsiteX0" fmla="*/ 34157 w 1009650"/>
              <a:gd name="connsiteY0" fmla="*/ 145489 h 247650"/>
              <a:gd name="connsiteX1" fmla="*/ 245116 w 1009650"/>
              <a:gd name="connsiteY1" fmla="*/ 34555 h 247650"/>
              <a:gd name="connsiteX2" fmla="*/ 772522 w 1009650"/>
              <a:gd name="connsiteY2" fmla="*/ 219454 h 247650"/>
              <a:gd name="connsiteX3" fmla="*/ 983482 w 1009650"/>
              <a:gd name="connsiteY3" fmla="*/ 10850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50" h="247650">
                <a:moveTo>
                  <a:pt x="34157" y="145489"/>
                </a:moveTo>
                <a:cubicBezTo>
                  <a:pt x="78112" y="83856"/>
                  <a:pt x="122054" y="22223"/>
                  <a:pt x="245116" y="34555"/>
                </a:cubicBezTo>
                <a:cubicBezTo>
                  <a:pt x="368179" y="46874"/>
                  <a:pt x="649459" y="207123"/>
                  <a:pt x="772522" y="219454"/>
                </a:cubicBezTo>
                <a:cubicBezTo>
                  <a:pt x="895585" y="231773"/>
                  <a:pt x="939527" y="170140"/>
                  <a:pt x="983482" y="108507"/>
                </a:cubicBezTo>
              </a:path>
            </a:pathLst>
          </a:custGeom>
          <a:ln w="762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Freeform 1136"> 
				</p:cNvPr>
          <p:cNvSpPr/>
          <p:nvPr/>
        </p:nvSpPr>
        <p:spPr>
          <a:xfrm>
            <a:off x="447675" y="5105400"/>
            <a:ext cx="8305800" cy="28575"/>
          </a:xfrm>
          <a:custGeom>
            <a:avLst/>
            <a:gdLst>
              <a:gd name="connsiteX0" fmla="*/ 19869 w 8305800"/>
              <a:gd name="connsiteY0" fmla="*/ 22349 h 28575"/>
              <a:gd name="connsiteX1" fmla="*/ 8299875 w 8305800"/>
              <a:gd name="connsiteY1" fmla="*/ 22349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05800" h="28575">
                <a:moveTo>
                  <a:pt x="19869" y="22349"/>
                </a:moveTo>
                <a:lnTo>
                  <a:pt x="8299875" y="22349"/>
                </a:lnTo>
              </a:path>
            </a:pathLst>
          </a:custGeom>
          <a:ln w="31750">
            <a:solidFill>
              <a:srgbClr val="1e477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8" name="Picture 113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3657600"/>
          </a:xfrm>
          <a:prstGeom prst="rect">
            <a:avLst/>
          </a:prstGeom>
        </p:spPr>
      </p:pic>
      <p:pic>
        <p:nvPicPr>
          <p:cNvPr id="1139" name="Picture 113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315075"/>
            <a:ext cx="1876425" cy="542925"/>
          </a:xfrm>
          <a:prstGeom prst="rect">
            <a:avLst/>
          </a:prstGeom>
        </p:spPr>
      </p:pic>
      <p:pic>
        <p:nvPicPr>
          <p:cNvPr id="1140" name="Picture 114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4238625"/>
            <a:ext cx="895350" cy="466725"/>
          </a:xfrm>
          <a:prstGeom prst="rect">
            <a:avLst/>
          </a:prstGeom>
        </p:spPr>
      </p:pic>
      <p:pic>
        <p:nvPicPr>
          <p:cNvPr id="1141" name="Picture 1141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5" y="4191000"/>
            <a:ext cx="895350" cy="457200"/>
          </a:xfrm>
          <a:prstGeom prst="rect">
            <a:avLst/>
          </a:prstGeom>
        </p:spPr>
      </p:pic>
      <p:pic>
        <p:nvPicPr>
          <p:cNvPr id="1142" name="Picture 1142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5314950"/>
            <a:ext cx="1104900" cy="514350"/>
          </a:xfrm>
          <a:prstGeom prst="rect">
            <a:avLst/>
          </a:prstGeom>
        </p:spPr>
      </p:pic>
      <p:pic>
        <p:nvPicPr>
          <p:cNvPr id="1143" name="Picture 1143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3781425"/>
            <a:ext cx="1104900" cy="1419225"/>
          </a:xfrm>
          <a:prstGeom prst="rect">
            <a:avLst/>
          </a:prstGeom>
        </p:spPr>
      </p:pic>
      <p:pic>
        <p:nvPicPr>
          <p:cNvPr id="1144" name="Picture 1144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1925" y="3952875"/>
            <a:ext cx="895350" cy="1247775"/>
          </a:xfrm>
          <a:prstGeom prst="rect">
            <a:avLst/>
          </a:prstGeom>
        </p:spPr>
      </p:pic>
      <p:pic>
        <p:nvPicPr>
          <p:cNvPr id="1145" name="Picture 1145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6362700"/>
            <a:ext cx="257175" cy="314325"/>
          </a:xfrm>
          <a:prstGeom prst="rect">
            <a:avLst/>
          </a:prstGeom>
        </p:spPr>
      </p:pic>
      <p:pic>
        <p:nvPicPr>
          <p:cNvPr id="1146" name="Picture 1146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3829050"/>
            <a:ext cx="895350" cy="466725"/>
          </a:xfrm>
          <a:prstGeom prst="rect">
            <a:avLst/>
          </a:prstGeom>
        </p:spPr>
      </p:pic>
      <p:pic>
        <p:nvPicPr>
          <p:cNvPr id="1147" name="Picture 1147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6175" y="6362700"/>
            <a:ext cx="257175" cy="314325"/>
          </a:xfrm>
          <a:prstGeom prst="rect">
            <a:avLst/>
          </a:prstGeom>
        </p:spPr>
      </p:pic>
      <p:pic>
        <p:nvPicPr>
          <p:cNvPr id="1148" name="Picture 1148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5575" y="6362700"/>
            <a:ext cx="257175" cy="314325"/>
          </a:xfrm>
          <a:prstGeom prst="rect">
            <a:avLst/>
          </a:prstGeom>
        </p:spPr>
      </p:pic>
      <p:pic>
        <p:nvPicPr>
          <p:cNvPr id="1149" name="Picture 1149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925" y="6334125"/>
            <a:ext cx="257175" cy="323850"/>
          </a:xfrm>
          <a:prstGeom prst="rect">
            <a:avLst/>
          </a:prstGeom>
        </p:spPr>
      </p:pic>
      <p:pic>
        <p:nvPicPr>
          <p:cNvPr id="1150" name="Picture 1150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9900" y="6362700"/>
            <a:ext cx="257175" cy="314325"/>
          </a:xfrm>
          <a:prstGeom prst="rect">
            <a:avLst/>
          </a:prstGeom>
        </p:spPr>
      </p:pic>
      <p:pic>
        <p:nvPicPr>
          <p:cNvPr id="1151" name="Picture 1151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5825" y="3895725"/>
            <a:ext cx="895350" cy="466725"/>
          </a:xfrm>
          <a:prstGeom prst="rect">
            <a:avLst/>
          </a:prstGeom>
        </p:spPr>
      </p:pic>
      <p:pic>
        <p:nvPicPr>
          <p:cNvPr id="1152" name="Picture 1152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4029075"/>
            <a:ext cx="895350" cy="457200"/>
          </a:xfrm>
          <a:prstGeom prst="rect">
            <a:avLst/>
          </a:prstGeom>
        </p:spPr>
      </p:pic>
      <p:pic>
        <p:nvPicPr>
          <p:cNvPr id="1153" name="Picture 1153">
					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43575" y="3848100"/>
            <a:ext cx="885825" cy="457200"/>
          </a:xfrm>
          <a:prstGeom prst="rect">
            <a:avLst/>
          </a:prstGeom>
        </p:spPr>
      </p:pic>
      <p:sp>
        <p:nvSpPr>
          <p:cNvPr id="1153" name="TextBox 1153"/>
          <p:cNvSpPr txBox="1"/>
          <p:nvPr/>
        </p:nvSpPr>
        <p:spPr>
          <a:xfrm>
            <a:off x="1876034" y="2779110"/>
            <a:ext cx="346384" cy="208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42.4</a:t>
            </a:r>
          </a:p>
        </p:txBody>
      </p:sp>
      <p:sp>
        <p:nvSpPr>
          <p:cNvPr id="1154" name="TextBox 1154"/>
          <p:cNvSpPr txBox="1"/>
          <p:nvPr/>
        </p:nvSpPr>
        <p:spPr>
          <a:xfrm>
            <a:off x="1876032" y="4323556"/>
            <a:ext cx="346384" cy="208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44.7</a:t>
            </a:r>
          </a:p>
        </p:txBody>
      </p:sp>
      <p:sp>
        <p:nvSpPr>
          <p:cNvPr id="1155" name="TextBox 1155"/>
          <p:cNvSpPr txBox="1"/>
          <p:nvPr/>
        </p:nvSpPr>
        <p:spPr>
          <a:xfrm>
            <a:off x="1812204" y="4615436"/>
            <a:ext cx="448854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</a:p>
        </p:txBody>
      </p:sp>
      <p:sp>
        <p:nvSpPr>
          <p:cNvPr id="1156" name="TextBox 1156"/>
          <p:cNvSpPr txBox="1"/>
          <p:nvPr/>
        </p:nvSpPr>
        <p:spPr>
          <a:xfrm>
            <a:off x="2796099" y="4687331"/>
            <a:ext cx="620189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</p:txBody>
      </p:sp>
      <p:sp>
        <p:nvSpPr>
          <p:cNvPr id="1157" name="TextBox 1157"/>
          <p:cNvSpPr txBox="1"/>
          <p:nvPr/>
        </p:nvSpPr>
        <p:spPr>
          <a:xfrm>
            <a:off x="2694029" y="4810775"/>
            <a:ext cx="823413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</p:txBody>
      </p:sp>
      <p:sp>
        <p:nvSpPr>
          <p:cNvPr id="1158" name="TextBox 1158"/>
          <p:cNvSpPr txBox="1"/>
          <p:nvPr/>
        </p:nvSpPr>
        <p:spPr>
          <a:xfrm>
            <a:off x="2881481" y="4934219"/>
            <a:ext cx="449424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59" name="TextBox 1159"/>
          <p:cNvSpPr txBox="1"/>
          <p:nvPr/>
        </p:nvSpPr>
        <p:spPr>
          <a:xfrm>
            <a:off x="502213" y="97333"/>
            <a:ext cx="8329537" cy="18398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73226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2015/3.2Q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Contributing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Factors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Segment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7">
              <a:lnSpc>
                <a:spcPts val="184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result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continued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efforts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improve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efficiency,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despite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impact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FLET’S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Hikari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discounts.</a:t>
            </a:r>
          </a:p>
          <a:p>
            <a:pPr indent="127">
              <a:lnSpc>
                <a:spcPts val="149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Although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year-on-year,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profit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improvement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overseas</a:t>
            </a:r>
          </a:p>
          <a:p>
            <a:pPr indent="127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businesses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contributed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profit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six-month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period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September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30.</a:t>
            </a:r>
          </a:p>
          <a:p>
            <a:pPr indent="127">
              <a:lnSpc>
                <a:spcPts val="149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due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impact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“Monthly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Support”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discount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programs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effect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127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new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decrease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Revenues.</a:t>
            </a:r>
          </a:p>
          <a:p>
            <a:pPr indent="127">
              <a:lnSpc>
                <a:spcPts val="149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business: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due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effect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reducing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unprofitable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transactions,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addition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improvement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127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gross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margin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conjunction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sales.</a:t>
            </a:r>
          </a:p>
        </p:txBody>
      </p:sp>
      <p:sp>
        <p:nvSpPr>
          <p:cNvPr id="1160" name="TextBox 1160"/>
          <p:cNvSpPr txBox="1"/>
          <p:nvPr/>
        </p:nvSpPr>
        <p:spPr>
          <a:xfrm>
            <a:off x="645941" y="2156672"/>
            <a:ext cx="676678" cy="1625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8863">
              <a:lnSpc>
                <a:spcPts val="1185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29626">
              <a:lnSpc>
                <a:spcPts val="1200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Revenues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4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5,266.1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6072">
              <a:lnSpc>
                <a:spcPts val="196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2014/3.2Q</a:t>
            </a:r>
          </a:p>
        </p:txBody>
      </p:sp>
      <p:sp>
        <p:nvSpPr>
          <p:cNvPr id="1161" name="TextBox 1161"/>
          <p:cNvSpPr txBox="1"/>
          <p:nvPr/>
        </p:nvSpPr>
        <p:spPr>
          <a:xfrm>
            <a:off x="1506488" y="2162626"/>
            <a:ext cx="2073775" cy="1373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[year-on-year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+107.6]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84870">
              <a:lnSpc>
                <a:spcPts val="175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86.1</a:t>
            </a:r>
          </a:p>
          <a:p>
            <a:pPr indent="281556">
              <a:lnSpc>
                <a:spcPts val="18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94104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297340">
              <a:lnSpc>
                <a:spcPts val="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281556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1195956">
              <a:lnSpc>
                <a:spcPts val="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382608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62" name="TextBox 1162"/>
          <p:cNvSpPr txBox="1"/>
          <p:nvPr/>
        </p:nvSpPr>
        <p:spPr>
          <a:xfrm>
            <a:off x="3708055" y="2167172"/>
            <a:ext cx="823413" cy="694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43801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</a:p>
          <a:p>
            <a:pPr indent="0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86651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248866">
              <a:lnSpc>
                <a:spcPts val="246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26.0</a:t>
            </a:r>
          </a:p>
        </p:txBody>
      </p:sp>
      <p:sp>
        <p:nvSpPr>
          <p:cNvPr id="1163" name="TextBox 1163"/>
          <p:cNvSpPr txBox="1"/>
          <p:nvPr/>
        </p:nvSpPr>
        <p:spPr>
          <a:xfrm>
            <a:off x="4700180" y="2167172"/>
            <a:ext cx="823413" cy="622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91122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</a:p>
          <a:p>
            <a:pPr indent="0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86651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272067">
              <a:lnSpc>
                <a:spcPts val="189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81.7</a:t>
            </a:r>
          </a:p>
        </p:txBody>
      </p:sp>
      <p:sp>
        <p:nvSpPr>
          <p:cNvPr id="1164" name="TextBox 1164"/>
          <p:cNvSpPr txBox="1"/>
          <p:nvPr/>
        </p:nvSpPr>
        <p:spPr>
          <a:xfrm>
            <a:off x="5938620" y="2180888"/>
            <a:ext cx="449423" cy="5217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81495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</a:p>
          <a:p>
            <a:pPr indent="0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123601">
              <a:lnSpc>
                <a:spcPts val="1972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6.9</a:t>
            </a:r>
          </a:p>
        </p:txBody>
      </p:sp>
      <p:sp>
        <p:nvSpPr>
          <p:cNvPr id="1165" name="TextBox 1165"/>
          <p:cNvSpPr txBox="1"/>
          <p:nvPr/>
        </p:nvSpPr>
        <p:spPr>
          <a:xfrm>
            <a:off x="6727176" y="2207034"/>
            <a:ext cx="1894406" cy="15749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27686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(Billions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25509">
              <a:lnSpc>
                <a:spcPts val="172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15.2</a:t>
            </a:r>
          </a:p>
          <a:p>
            <a:pPr indent="173735">
              <a:lnSpc>
                <a:spcPts val="11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Elimination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0">
              <a:lnSpc>
                <a:spcPts val="1779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5,373.7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intersegment/Others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58257">
              <a:lnSpc>
                <a:spcPts val="159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2015/3.2Q</a:t>
            </a:r>
          </a:p>
        </p:txBody>
      </p:sp>
      <p:sp>
        <p:nvSpPr>
          <p:cNvPr id="1166" name="TextBox 1166"/>
          <p:cNvSpPr txBox="1"/>
          <p:nvPr/>
        </p:nvSpPr>
        <p:spPr>
          <a:xfrm>
            <a:off x="645941" y="3846166"/>
            <a:ext cx="676678" cy="23351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5563">
              <a:lnSpc>
                <a:spcPts val="1185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30145">
              <a:lnSpc>
                <a:spcPts val="1200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Expenses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28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4,613.0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6072">
              <a:lnSpc>
                <a:spcPts val="1244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2014/3.2Q</a:t>
            </a:r>
          </a:p>
          <a:p>
            <a:pPr indent="25563">
              <a:lnSpc>
                <a:spcPts val="1590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103316">
              <a:lnSpc>
                <a:spcPts val="1200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6126">
              <a:lnSpc>
                <a:spcPts val="1738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</a:p>
          <a:p>
            <a:pPr indent="254292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1167" name="TextBox 1167"/>
          <p:cNvSpPr txBox="1"/>
          <p:nvPr/>
        </p:nvSpPr>
        <p:spPr>
          <a:xfrm>
            <a:off x="1501398" y="3862050"/>
            <a:ext cx="2071136" cy="2369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089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[year-on-year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+169.7]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89960">
              <a:lnSpc>
                <a:spcPts val="253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91.2</a:t>
            </a:r>
          </a:p>
          <a:p>
            <a:pPr indent="1138453">
              <a:lnSpc>
                <a:spcPts val="173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123354">
              <a:lnSpc>
                <a:spcPts val="13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310806">
              <a:lnSpc>
                <a:spcPts val="97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1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[year-on-year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(62.1)]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4426">
              <a:lnSpc>
                <a:spcPts val="138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</a:p>
          <a:p>
            <a:pPr indent="1135879">
              <a:lnSpc>
                <a:spcPts val="20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1276851">
              <a:lnSpc>
                <a:spcPts val="91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106974">
              <a:lnSpc>
                <a:spcPts val="2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186146">
              <a:lnSpc>
                <a:spcPts val="68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293626">
              <a:lnSpc>
                <a:spcPts val="34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1353063">
              <a:lnSpc>
                <a:spcPts val="571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68" name="TextBox 1168"/>
          <p:cNvSpPr txBox="1"/>
          <p:nvPr/>
        </p:nvSpPr>
        <p:spPr>
          <a:xfrm>
            <a:off x="3678411" y="4107556"/>
            <a:ext cx="864416" cy="2051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78511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46.8</a:t>
            </a:r>
          </a:p>
          <a:p>
            <a:pPr indent="284804">
              <a:lnSpc>
                <a:spcPts val="171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</a:p>
          <a:p>
            <a:pPr indent="41002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227654">
              <a:lnSpc>
                <a:spcPts val="97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3801">
              <a:lnSpc>
                <a:spcPts val="180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</a:p>
          <a:p>
            <a:pPr indent="0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86651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69" name="TextBox 1169"/>
          <p:cNvSpPr txBox="1"/>
          <p:nvPr/>
        </p:nvSpPr>
        <p:spPr>
          <a:xfrm>
            <a:off x="4713334" y="3981556"/>
            <a:ext cx="829504" cy="2177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58913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60.6</a:t>
            </a:r>
          </a:p>
          <a:p>
            <a:pPr indent="297212">
              <a:lnSpc>
                <a:spcPts val="15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</a:p>
          <a:p>
            <a:pPr indent="6090">
              <a:lnSpc>
                <a:spcPts val="97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92742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1122">
              <a:lnSpc>
                <a:spcPts val="194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</a:p>
          <a:p>
            <a:pPr indent="0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</a:p>
          <a:p>
            <a:pPr indent="186651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70" name="TextBox 1170"/>
          <p:cNvSpPr txBox="1"/>
          <p:nvPr/>
        </p:nvSpPr>
        <p:spPr>
          <a:xfrm>
            <a:off x="5776567" y="3927555"/>
            <a:ext cx="767064" cy="1971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85654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0.8</a:t>
            </a:r>
          </a:p>
          <a:p>
            <a:pPr indent="262680">
              <a:lnSpc>
                <a:spcPts val="153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</a:p>
          <a:p>
            <a:pPr indent="181184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26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171" name="TextBox 1171"/>
          <p:cNvSpPr txBox="1"/>
          <p:nvPr/>
        </p:nvSpPr>
        <p:spPr>
          <a:xfrm>
            <a:off x="6733391" y="3909556"/>
            <a:ext cx="1033605" cy="22498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19745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16.6</a:t>
            </a:r>
          </a:p>
          <a:p>
            <a:pPr indent="174535">
              <a:lnSpc>
                <a:spcPts val="158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Elimination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0">
              <a:lnSpc>
                <a:spcPts val="97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intersegment/Others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18562">
              <a:lnSpc>
                <a:spcPts val="146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Elimination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</a:p>
          <a:p>
            <a:pPr indent="116276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intersegment/</a:t>
            </a:r>
          </a:p>
          <a:p>
            <a:pPr indent="290012">
              <a:lnSpc>
                <a:spcPts val="1026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Others</a:t>
            </a:r>
          </a:p>
        </p:txBody>
      </p:sp>
      <p:sp>
        <p:nvSpPr>
          <p:cNvPr id="1172" name="TextBox 1172"/>
          <p:cNvSpPr txBox="1"/>
          <p:nvPr/>
        </p:nvSpPr>
        <p:spPr>
          <a:xfrm>
            <a:off x="7911080" y="4438182"/>
            <a:ext cx="676676" cy="17296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4,782.7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4353">
              <a:lnSpc>
                <a:spcPts val="110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2015/3.2Q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5988">
              <a:lnSpc>
                <a:spcPts val="1542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  <a:p>
            <a:pPr indent="234154">
              <a:lnSpc>
                <a:spcPts val="1080"/>
              </a:lnSpc>
            </a:pPr>
            <a:r>
              <a:rPr lang="en-US" altLang="zh-CN" sz="10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1173" name="TextBox 1173"/>
          <p:cNvSpPr txBox="1"/>
          <p:nvPr/>
        </p:nvSpPr>
        <p:spPr>
          <a:xfrm>
            <a:off x="731107" y="6361410"/>
            <a:ext cx="507608" cy="2406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653.0</a:t>
            </a:r>
          </a:p>
        </p:txBody>
      </p:sp>
      <p:sp>
        <p:nvSpPr>
          <p:cNvPr id="1174" name="TextBox 1174"/>
          <p:cNvSpPr txBox="1"/>
          <p:nvPr/>
        </p:nvSpPr>
        <p:spPr>
          <a:xfrm>
            <a:off x="1896440" y="6382186"/>
            <a:ext cx="247313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2.2</a:t>
            </a:r>
          </a:p>
        </p:txBody>
      </p:sp>
      <p:sp>
        <p:nvSpPr>
          <p:cNvPr id="1175" name="TextBox 1175"/>
          <p:cNvSpPr txBox="1"/>
          <p:nvPr/>
        </p:nvSpPr>
        <p:spPr>
          <a:xfrm>
            <a:off x="2931533" y="6382186"/>
            <a:ext cx="247313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5.1</a:t>
            </a:r>
          </a:p>
        </p:txBody>
      </p:sp>
      <p:sp>
        <p:nvSpPr>
          <p:cNvPr id="1176" name="TextBox 1176"/>
          <p:cNvSpPr txBox="1"/>
          <p:nvPr/>
        </p:nvSpPr>
        <p:spPr>
          <a:xfrm>
            <a:off x="3917091" y="6382186"/>
            <a:ext cx="346384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72.8</a:t>
            </a:r>
          </a:p>
        </p:txBody>
      </p:sp>
      <p:sp>
        <p:nvSpPr>
          <p:cNvPr id="1177" name="TextBox 1177"/>
          <p:cNvSpPr txBox="1"/>
          <p:nvPr/>
        </p:nvSpPr>
        <p:spPr>
          <a:xfrm>
            <a:off x="4952007" y="6382186"/>
            <a:ext cx="346384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21.1</a:t>
            </a:r>
          </a:p>
        </p:txBody>
      </p:sp>
      <p:sp>
        <p:nvSpPr>
          <p:cNvPr id="1178" name="TextBox 1178"/>
          <p:cNvSpPr txBox="1"/>
          <p:nvPr/>
        </p:nvSpPr>
        <p:spPr>
          <a:xfrm>
            <a:off x="6036458" y="6382186"/>
            <a:ext cx="247313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6.1</a:t>
            </a:r>
          </a:p>
        </p:txBody>
      </p:sp>
      <p:sp>
        <p:nvSpPr>
          <p:cNvPr id="1179" name="TextBox 1179"/>
          <p:cNvSpPr txBox="1"/>
          <p:nvPr/>
        </p:nvSpPr>
        <p:spPr>
          <a:xfrm>
            <a:off x="7071551" y="6382186"/>
            <a:ext cx="247312" cy="2100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1.5</a:t>
            </a:r>
          </a:p>
        </p:txBody>
      </p:sp>
      <p:sp>
        <p:nvSpPr>
          <p:cNvPr id="1180" name="TextBox 1180"/>
          <p:cNvSpPr txBox="1"/>
          <p:nvPr/>
        </p:nvSpPr>
        <p:spPr>
          <a:xfrm>
            <a:off x="7976107" y="6366744"/>
            <a:ext cx="507607" cy="2406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590.9</a:t>
            </a:r>
          </a:p>
        </p:txBody>
      </p:sp>
      <p:sp>
        <p:nvSpPr>
          <p:cNvPr id="1181" name="TextBox 1181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182" name="TextBox 1182"/>
          <p:cNvSpPr txBox="1"/>
          <p:nvPr/>
        </p:nvSpPr>
        <p:spPr>
          <a:xfrm>
            <a:off x="4288851" y="6653727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32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183" name="TextBox 1183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Freeform 1184"> 
				</p:cNvPr>
          <p:cNvSpPr/>
          <p:nvPr/>
        </p:nvSpPr>
        <p:spPr>
          <a:xfrm>
            <a:off x="752475" y="1647825"/>
            <a:ext cx="2047875" cy="1066800"/>
          </a:xfrm>
          <a:custGeom>
            <a:avLst/>
            <a:gdLst>
              <a:gd name="connsiteX0" fmla="*/ 10718 w 2047875"/>
              <a:gd name="connsiteY0" fmla="*/ 9826 h 1066800"/>
              <a:gd name="connsiteX1" fmla="*/ 2050705 w 2047875"/>
              <a:gd name="connsiteY1" fmla="*/ 9826 h 1066800"/>
              <a:gd name="connsiteX2" fmla="*/ 2050705 w 2047875"/>
              <a:gd name="connsiteY2" fmla="*/ 1067250 h 1066800"/>
              <a:gd name="connsiteX3" fmla="*/ 10718 w 2047875"/>
              <a:gd name="connsiteY3" fmla="*/ 1067250 h 1066800"/>
              <a:gd name="connsiteX4" fmla="*/ 10718 w 2047875"/>
              <a:gd name="connsiteY4" fmla="*/ 9826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1066800">
                <a:moveTo>
                  <a:pt x="10718" y="9826"/>
                </a:moveTo>
                <a:lnTo>
                  <a:pt x="2050705" y="9826"/>
                </a:lnTo>
                <a:lnTo>
                  <a:pt x="2050705" y="1067250"/>
                </a:lnTo>
                <a:lnTo>
                  <a:pt x="10718" y="1067250"/>
                </a:lnTo>
                <a:lnTo>
                  <a:pt x="10718" y="982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5" name="Freeform 1185"> 
				</p:cNvPr>
          <p:cNvSpPr/>
          <p:nvPr/>
        </p:nvSpPr>
        <p:spPr>
          <a:xfrm>
            <a:off x="2781300" y="1647825"/>
            <a:ext cx="2533650" cy="1066800"/>
          </a:xfrm>
          <a:custGeom>
            <a:avLst/>
            <a:gdLst>
              <a:gd name="connsiteX0" fmla="*/ 14268 w 2533650"/>
              <a:gd name="connsiteY0" fmla="*/ 9826 h 1066800"/>
              <a:gd name="connsiteX1" fmla="*/ 2533813 w 2533650"/>
              <a:gd name="connsiteY1" fmla="*/ 9826 h 1066800"/>
              <a:gd name="connsiteX2" fmla="*/ 2533813 w 2533650"/>
              <a:gd name="connsiteY2" fmla="*/ 1067250 h 1066800"/>
              <a:gd name="connsiteX3" fmla="*/ 14268 w 2533650"/>
              <a:gd name="connsiteY3" fmla="*/ 1067250 h 1066800"/>
              <a:gd name="connsiteX4" fmla="*/ 14268 w 2533650"/>
              <a:gd name="connsiteY4" fmla="*/ 9826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1066800">
                <a:moveTo>
                  <a:pt x="14268" y="9826"/>
                </a:moveTo>
                <a:lnTo>
                  <a:pt x="2533813" y="9826"/>
                </a:lnTo>
                <a:lnTo>
                  <a:pt x="2533813" y="1067250"/>
                </a:lnTo>
                <a:lnTo>
                  <a:pt x="14268" y="1067250"/>
                </a:lnTo>
                <a:lnTo>
                  <a:pt x="14268" y="9826"/>
                </a:lnTo>
                <a:close/>
              </a:path>
            </a:pathLst>
          </a:custGeom>
          <a:solidFill>
            <a:srgbClr val="518c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Freeform 1186"> 
				</p:cNvPr>
          <p:cNvSpPr/>
          <p:nvPr/>
        </p:nvSpPr>
        <p:spPr>
          <a:xfrm>
            <a:off x="5391150" y="1647825"/>
            <a:ext cx="2533650" cy="1066800"/>
          </a:xfrm>
          <a:custGeom>
            <a:avLst/>
            <a:gdLst>
              <a:gd name="connsiteX0" fmla="*/ 15307 w 2533650"/>
              <a:gd name="connsiteY0" fmla="*/ 9826 h 1066800"/>
              <a:gd name="connsiteX1" fmla="*/ 2534851 w 2533650"/>
              <a:gd name="connsiteY1" fmla="*/ 9826 h 1066800"/>
              <a:gd name="connsiteX2" fmla="*/ 2534851 w 2533650"/>
              <a:gd name="connsiteY2" fmla="*/ 1067250 h 1066800"/>
              <a:gd name="connsiteX3" fmla="*/ 15307 w 2533650"/>
              <a:gd name="connsiteY3" fmla="*/ 1067250 h 1066800"/>
              <a:gd name="connsiteX4" fmla="*/ 15307 w 2533650"/>
              <a:gd name="connsiteY4" fmla="*/ 9826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1066800">
                <a:moveTo>
                  <a:pt x="15307" y="9826"/>
                </a:moveTo>
                <a:lnTo>
                  <a:pt x="2534851" y="9826"/>
                </a:lnTo>
                <a:lnTo>
                  <a:pt x="2534851" y="1067250"/>
                </a:lnTo>
                <a:lnTo>
                  <a:pt x="15307" y="1067250"/>
                </a:lnTo>
                <a:lnTo>
                  <a:pt x="15307" y="9826"/>
                </a:lnTo>
                <a:close/>
              </a:path>
            </a:pathLst>
          </a:custGeom>
          <a:solidFill>
            <a:srgbClr val="518c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7" name="Freeform 1187"> 
				</p:cNvPr>
          <p:cNvSpPr/>
          <p:nvPr/>
        </p:nvSpPr>
        <p:spPr>
          <a:xfrm>
            <a:off x="7905750" y="1647825"/>
            <a:ext cx="19050" cy="1066800"/>
          </a:xfrm>
          <a:custGeom>
            <a:avLst/>
            <a:gdLst>
              <a:gd name="connsiteX0" fmla="*/ 20259 w 19050"/>
              <a:gd name="connsiteY0" fmla="*/ 9826 h 1066800"/>
              <a:gd name="connsiteX1" fmla="*/ 20259 w 19050"/>
              <a:gd name="connsiteY1" fmla="*/ 106725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066800">
                <a:moveTo>
                  <a:pt x="20259" y="9826"/>
                </a:moveTo>
                <a:lnTo>
                  <a:pt x="20259" y="1067250"/>
                </a:lnTo>
              </a:path>
            </a:pathLst>
          </a:custGeom>
          <a:ln w="10159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8" name="Freeform 1188"> 
				</p:cNvPr>
          <p:cNvSpPr/>
          <p:nvPr/>
        </p:nvSpPr>
        <p:spPr>
          <a:xfrm>
            <a:off x="752475" y="2695575"/>
            <a:ext cx="2047875" cy="2838450"/>
          </a:xfrm>
          <a:custGeom>
            <a:avLst/>
            <a:gdLst>
              <a:gd name="connsiteX0" fmla="*/ 10718 w 2047875"/>
              <a:gd name="connsiteY0" fmla="*/ 11893 h 2838450"/>
              <a:gd name="connsiteX1" fmla="*/ 2050705 w 2047875"/>
              <a:gd name="connsiteY1" fmla="*/ 11893 h 2838450"/>
              <a:gd name="connsiteX2" fmla="*/ 2050705 w 2047875"/>
              <a:gd name="connsiteY2" fmla="*/ 2841832 h 2838450"/>
              <a:gd name="connsiteX3" fmla="*/ 10718 w 2047875"/>
              <a:gd name="connsiteY3" fmla="*/ 2841832 h 2838450"/>
              <a:gd name="connsiteX4" fmla="*/ 10718 w 2047875"/>
              <a:gd name="connsiteY4" fmla="*/ 11893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2838450">
                <a:moveTo>
                  <a:pt x="10718" y="11893"/>
                </a:moveTo>
                <a:lnTo>
                  <a:pt x="2050705" y="11893"/>
                </a:lnTo>
                <a:lnTo>
                  <a:pt x="2050705" y="2841832"/>
                </a:lnTo>
                <a:lnTo>
                  <a:pt x="10718" y="2841832"/>
                </a:lnTo>
                <a:lnTo>
                  <a:pt x="10718" y="11893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Freeform 1189"> 
				</p:cNvPr>
          <p:cNvSpPr/>
          <p:nvPr/>
        </p:nvSpPr>
        <p:spPr>
          <a:xfrm>
            <a:off x="2781300" y="2695575"/>
            <a:ext cx="1276350" cy="2838450"/>
          </a:xfrm>
          <a:custGeom>
            <a:avLst/>
            <a:gdLst>
              <a:gd name="connsiteX0" fmla="*/ 14268 w 1276350"/>
              <a:gd name="connsiteY0" fmla="*/ 11893 h 2838450"/>
              <a:gd name="connsiteX1" fmla="*/ 1277846 w 1276350"/>
              <a:gd name="connsiteY1" fmla="*/ 11893 h 2838450"/>
              <a:gd name="connsiteX2" fmla="*/ 1277846 w 1276350"/>
              <a:gd name="connsiteY2" fmla="*/ 2841832 h 2838450"/>
              <a:gd name="connsiteX3" fmla="*/ 14268 w 1276350"/>
              <a:gd name="connsiteY3" fmla="*/ 2841832 h 2838450"/>
              <a:gd name="connsiteX4" fmla="*/ 14268 w 1276350"/>
              <a:gd name="connsiteY4" fmla="*/ 11893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2838450">
                <a:moveTo>
                  <a:pt x="14268" y="11893"/>
                </a:moveTo>
                <a:lnTo>
                  <a:pt x="1277846" y="11893"/>
                </a:lnTo>
                <a:lnTo>
                  <a:pt x="1277846" y="2841832"/>
                </a:lnTo>
                <a:lnTo>
                  <a:pt x="14268" y="2841832"/>
                </a:lnTo>
                <a:lnTo>
                  <a:pt x="14268" y="11893"/>
                </a:lnTo>
                <a:close/>
              </a:path>
            </a:pathLst>
          </a:custGeom>
          <a:solidFill>
            <a:srgbClr val="cb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Freeform 1190"> 
				</p:cNvPr>
          <p:cNvSpPr/>
          <p:nvPr/>
        </p:nvSpPr>
        <p:spPr>
          <a:xfrm>
            <a:off x="4038600" y="2695575"/>
            <a:ext cx="3886200" cy="2838450"/>
          </a:xfrm>
          <a:custGeom>
            <a:avLst/>
            <a:gdLst>
              <a:gd name="connsiteX0" fmla="*/ 12935 w 3886200"/>
              <a:gd name="connsiteY0" fmla="*/ 11893 h 2838450"/>
              <a:gd name="connsiteX1" fmla="*/ 3887410 w 3886200"/>
              <a:gd name="connsiteY1" fmla="*/ 11893 h 2838450"/>
              <a:gd name="connsiteX2" fmla="*/ 3887410 w 3886200"/>
              <a:gd name="connsiteY2" fmla="*/ 2841832 h 2838450"/>
              <a:gd name="connsiteX3" fmla="*/ 12935 w 3886200"/>
              <a:gd name="connsiteY3" fmla="*/ 2841832 h 2838450"/>
              <a:gd name="connsiteX4" fmla="*/ 12935 w 3886200"/>
              <a:gd name="connsiteY4" fmla="*/ 11893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2838450">
                <a:moveTo>
                  <a:pt x="12935" y="11893"/>
                </a:moveTo>
                <a:lnTo>
                  <a:pt x="3887410" y="11893"/>
                </a:lnTo>
                <a:lnTo>
                  <a:pt x="3887410" y="2841832"/>
                </a:lnTo>
                <a:lnTo>
                  <a:pt x="12935" y="2841832"/>
                </a:lnTo>
                <a:lnTo>
                  <a:pt x="12935" y="11893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Freeform 1191"> 
				</p:cNvPr>
          <p:cNvSpPr/>
          <p:nvPr/>
        </p:nvSpPr>
        <p:spPr>
          <a:xfrm>
            <a:off x="752475" y="5514975"/>
            <a:ext cx="7172325" cy="152400"/>
          </a:xfrm>
          <a:custGeom>
            <a:avLst/>
            <a:gdLst>
              <a:gd name="connsiteX0" fmla="*/ 10718 w 7172325"/>
              <a:gd name="connsiteY0" fmla="*/ 14817 h 152400"/>
              <a:gd name="connsiteX1" fmla="*/ 7173534 w 7172325"/>
              <a:gd name="connsiteY1" fmla="*/ 14817 h 152400"/>
              <a:gd name="connsiteX2" fmla="*/ 7173534 w 7172325"/>
              <a:gd name="connsiteY2" fmla="*/ 159356 h 152400"/>
              <a:gd name="connsiteX3" fmla="*/ 10718 w 7172325"/>
              <a:gd name="connsiteY3" fmla="*/ 159356 h 152400"/>
              <a:gd name="connsiteX4" fmla="*/ 10718 w 7172325"/>
              <a:gd name="connsiteY4" fmla="*/ 14817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2325" h="152400">
                <a:moveTo>
                  <a:pt x="10718" y="14817"/>
                </a:moveTo>
                <a:lnTo>
                  <a:pt x="7173534" y="14817"/>
                </a:lnTo>
                <a:lnTo>
                  <a:pt x="7173534" y="159356"/>
                </a:lnTo>
                <a:lnTo>
                  <a:pt x="10718" y="159356"/>
                </a:lnTo>
                <a:lnTo>
                  <a:pt x="10718" y="1481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Freeform 1192"> 
				</p:cNvPr>
          <p:cNvSpPr/>
          <p:nvPr/>
        </p:nvSpPr>
        <p:spPr>
          <a:xfrm>
            <a:off x="752475" y="5648325"/>
            <a:ext cx="2047875" cy="581025"/>
          </a:xfrm>
          <a:custGeom>
            <a:avLst/>
            <a:gdLst>
              <a:gd name="connsiteX0" fmla="*/ 10718 w 2047875"/>
              <a:gd name="connsiteY0" fmla="*/ 18400 h 581025"/>
              <a:gd name="connsiteX1" fmla="*/ 2050705 w 2047875"/>
              <a:gd name="connsiteY1" fmla="*/ 18400 h 581025"/>
              <a:gd name="connsiteX2" fmla="*/ 2050705 w 2047875"/>
              <a:gd name="connsiteY2" fmla="*/ 581344 h 581025"/>
              <a:gd name="connsiteX3" fmla="*/ 10718 w 2047875"/>
              <a:gd name="connsiteY3" fmla="*/ 581344 h 581025"/>
              <a:gd name="connsiteX4" fmla="*/ 10718 w 2047875"/>
              <a:gd name="connsiteY4" fmla="*/ 1840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581025">
                <a:moveTo>
                  <a:pt x="10718" y="18400"/>
                </a:moveTo>
                <a:lnTo>
                  <a:pt x="2050705" y="18400"/>
                </a:lnTo>
                <a:lnTo>
                  <a:pt x="2050705" y="581344"/>
                </a:lnTo>
                <a:lnTo>
                  <a:pt x="10718" y="581344"/>
                </a:lnTo>
                <a:lnTo>
                  <a:pt x="10718" y="18400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Freeform 1193"> 
				</p:cNvPr>
          <p:cNvSpPr/>
          <p:nvPr/>
        </p:nvSpPr>
        <p:spPr>
          <a:xfrm>
            <a:off x="2781300" y="5648325"/>
            <a:ext cx="1276350" cy="581025"/>
          </a:xfrm>
          <a:custGeom>
            <a:avLst/>
            <a:gdLst>
              <a:gd name="connsiteX0" fmla="*/ 14268 w 1276350"/>
              <a:gd name="connsiteY0" fmla="*/ 18400 h 581025"/>
              <a:gd name="connsiteX1" fmla="*/ 1277846 w 1276350"/>
              <a:gd name="connsiteY1" fmla="*/ 18400 h 581025"/>
              <a:gd name="connsiteX2" fmla="*/ 1277846 w 1276350"/>
              <a:gd name="connsiteY2" fmla="*/ 581344 h 581025"/>
              <a:gd name="connsiteX3" fmla="*/ 14268 w 1276350"/>
              <a:gd name="connsiteY3" fmla="*/ 581344 h 581025"/>
              <a:gd name="connsiteX4" fmla="*/ 14268 w 1276350"/>
              <a:gd name="connsiteY4" fmla="*/ 1840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581025">
                <a:moveTo>
                  <a:pt x="14268" y="18400"/>
                </a:moveTo>
                <a:lnTo>
                  <a:pt x="1277846" y="18400"/>
                </a:lnTo>
                <a:lnTo>
                  <a:pt x="1277846" y="581344"/>
                </a:lnTo>
                <a:lnTo>
                  <a:pt x="14268" y="581344"/>
                </a:lnTo>
                <a:lnTo>
                  <a:pt x="14268" y="18400"/>
                </a:lnTo>
                <a:close/>
              </a:path>
            </a:pathLst>
          </a:custGeom>
          <a:solidFill>
            <a:srgbClr val="cb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Freeform 1194"> 
				</p:cNvPr>
          <p:cNvSpPr/>
          <p:nvPr/>
        </p:nvSpPr>
        <p:spPr>
          <a:xfrm>
            <a:off x="4038600" y="5648325"/>
            <a:ext cx="1276350" cy="581025"/>
          </a:xfrm>
          <a:custGeom>
            <a:avLst/>
            <a:gdLst>
              <a:gd name="connsiteX0" fmla="*/ 12935 w 1276350"/>
              <a:gd name="connsiteY0" fmla="*/ 18400 h 581025"/>
              <a:gd name="connsiteX1" fmla="*/ 1276514 w 1276350"/>
              <a:gd name="connsiteY1" fmla="*/ 18400 h 581025"/>
              <a:gd name="connsiteX2" fmla="*/ 1276514 w 1276350"/>
              <a:gd name="connsiteY2" fmla="*/ 581344 h 581025"/>
              <a:gd name="connsiteX3" fmla="*/ 12935 w 1276350"/>
              <a:gd name="connsiteY3" fmla="*/ 581344 h 581025"/>
              <a:gd name="connsiteX4" fmla="*/ 12935 w 1276350"/>
              <a:gd name="connsiteY4" fmla="*/ 1840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581025">
                <a:moveTo>
                  <a:pt x="12935" y="18400"/>
                </a:moveTo>
                <a:lnTo>
                  <a:pt x="1276514" y="18400"/>
                </a:lnTo>
                <a:lnTo>
                  <a:pt x="1276514" y="581344"/>
                </a:lnTo>
                <a:lnTo>
                  <a:pt x="12935" y="581344"/>
                </a:lnTo>
                <a:lnTo>
                  <a:pt x="12935" y="1840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Freeform 1195"> 
				</p:cNvPr>
          <p:cNvSpPr/>
          <p:nvPr/>
        </p:nvSpPr>
        <p:spPr>
          <a:xfrm>
            <a:off x="5295900" y="5648325"/>
            <a:ext cx="2628900" cy="581025"/>
          </a:xfrm>
          <a:custGeom>
            <a:avLst/>
            <a:gdLst>
              <a:gd name="connsiteX0" fmla="*/ 11602 w 2628900"/>
              <a:gd name="connsiteY0" fmla="*/ 18400 h 581025"/>
              <a:gd name="connsiteX1" fmla="*/ 2630101 w 2628900"/>
              <a:gd name="connsiteY1" fmla="*/ 18400 h 581025"/>
              <a:gd name="connsiteX2" fmla="*/ 2630101 w 2628900"/>
              <a:gd name="connsiteY2" fmla="*/ 581344 h 581025"/>
              <a:gd name="connsiteX3" fmla="*/ 11602 w 2628900"/>
              <a:gd name="connsiteY3" fmla="*/ 581344 h 581025"/>
              <a:gd name="connsiteX4" fmla="*/ 11602 w 2628900"/>
              <a:gd name="connsiteY4" fmla="*/ 18400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581025">
                <a:moveTo>
                  <a:pt x="11602" y="18400"/>
                </a:moveTo>
                <a:lnTo>
                  <a:pt x="2630101" y="18400"/>
                </a:lnTo>
                <a:lnTo>
                  <a:pt x="2630101" y="581344"/>
                </a:lnTo>
                <a:lnTo>
                  <a:pt x="11602" y="581344"/>
                </a:lnTo>
                <a:lnTo>
                  <a:pt x="11602" y="1840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Freeform 1196"> 
				</p:cNvPr>
          <p:cNvSpPr/>
          <p:nvPr/>
        </p:nvSpPr>
        <p:spPr>
          <a:xfrm>
            <a:off x="752475" y="6210300"/>
            <a:ext cx="3305175" cy="19050"/>
          </a:xfrm>
          <a:custGeom>
            <a:avLst/>
            <a:gdLst>
              <a:gd name="connsiteX0" fmla="*/ 10718 w 3305175"/>
              <a:gd name="connsiteY0" fmla="*/ 19369 h 19050"/>
              <a:gd name="connsiteX1" fmla="*/ 3306680 w 3305175"/>
              <a:gd name="connsiteY1" fmla="*/ 193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5175" h="19050">
                <a:moveTo>
                  <a:pt x="10718" y="19369"/>
                </a:moveTo>
                <a:lnTo>
                  <a:pt x="3306680" y="19369"/>
                </a:lnTo>
              </a:path>
            </a:pathLst>
          </a:custGeom>
          <a:ln w="10142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Freeform 1197"> 
				</p:cNvPr>
          <p:cNvSpPr/>
          <p:nvPr/>
        </p:nvSpPr>
        <p:spPr>
          <a:xfrm>
            <a:off x="2790825" y="1638300"/>
            <a:ext cx="2524125" cy="19050"/>
          </a:xfrm>
          <a:custGeom>
            <a:avLst/>
            <a:gdLst>
              <a:gd name="connsiteX0" fmla="*/ 12355 w 2524125"/>
              <a:gd name="connsiteY0" fmla="*/ 19351 h 19050"/>
              <a:gd name="connsiteX1" fmla="*/ 2524288 w 2524125"/>
              <a:gd name="connsiteY1" fmla="*/ 1935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125" h="19050">
                <a:moveTo>
                  <a:pt x="12355" y="19351"/>
                </a:moveTo>
                <a:lnTo>
                  <a:pt x="2524288" y="19351"/>
                </a:lnTo>
              </a:path>
            </a:pathLst>
          </a:custGeom>
          <a:ln w="1015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8" name="Freeform 1198"> 
				</p:cNvPr>
          <p:cNvSpPr/>
          <p:nvPr/>
        </p:nvSpPr>
        <p:spPr>
          <a:xfrm>
            <a:off x="752475" y="2686050"/>
            <a:ext cx="2047875" cy="28575"/>
          </a:xfrm>
          <a:custGeom>
            <a:avLst/>
            <a:gdLst>
              <a:gd name="connsiteX0" fmla="*/ 10711 w 2047875"/>
              <a:gd name="connsiteY0" fmla="*/ 13810 h 28575"/>
              <a:gd name="connsiteX1" fmla="*/ 2050705 w 2047875"/>
              <a:gd name="connsiteY1" fmla="*/ 13810 h 28575"/>
              <a:gd name="connsiteX2" fmla="*/ 2050705 w 2047875"/>
              <a:gd name="connsiteY2" fmla="*/ 29025 h 28575"/>
              <a:gd name="connsiteX3" fmla="*/ 10711 w 2047875"/>
              <a:gd name="connsiteY3" fmla="*/ 29025 h 28575"/>
              <a:gd name="connsiteX4" fmla="*/ 10711 w 2047875"/>
              <a:gd name="connsiteY4" fmla="*/ 1381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28575">
                <a:moveTo>
                  <a:pt x="10711" y="13810"/>
                </a:moveTo>
                <a:lnTo>
                  <a:pt x="2050705" y="13810"/>
                </a:lnTo>
                <a:lnTo>
                  <a:pt x="2050705" y="29025"/>
                </a:lnTo>
                <a:lnTo>
                  <a:pt x="10711" y="29025"/>
                </a:lnTo>
                <a:lnTo>
                  <a:pt x="10711" y="13810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Freeform 1199"> 
				</p:cNvPr>
          <p:cNvSpPr/>
          <p:nvPr/>
        </p:nvSpPr>
        <p:spPr>
          <a:xfrm>
            <a:off x="2771775" y="1638300"/>
            <a:ext cx="28575" cy="1057275"/>
          </a:xfrm>
          <a:custGeom>
            <a:avLst/>
            <a:gdLst>
              <a:gd name="connsiteX0" fmla="*/ 16181 w 28575"/>
              <a:gd name="connsiteY0" fmla="*/ 11737 h 1057275"/>
              <a:gd name="connsiteX1" fmla="*/ 31405 w 28575"/>
              <a:gd name="connsiteY1" fmla="*/ 11737 h 1057275"/>
              <a:gd name="connsiteX2" fmla="*/ 31405 w 28575"/>
              <a:gd name="connsiteY2" fmla="*/ 1061560 h 1057275"/>
              <a:gd name="connsiteX3" fmla="*/ 16181 w 28575"/>
              <a:gd name="connsiteY3" fmla="*/ 1061560 h 1057275"/>
              <a:gd name="connsiteX4" fmla="*/ 16181 w 28575"/>
              <a:gd name="connsiteY4" fmla="*/ 11737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057275">
                <a:moveTo>
                  <a:pt x="16181" y="11737"/>
                </a:moveTo>
                <a:lnTo>
                  <a:pt x="31405" y="11737"/>
                </a:lnTo>
                <a:lnTo>
                  <a:pt x="31405" y="1061560"/>
                </a:lnTo>
                <a:lnTo>
                  <a:pt x="16181" y="1061560"/>
                </a:lnTo>
                <a:lnTo>
                  <a:pt x="16181" y="11737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Freeform 1200"> 
				</p:cNvPr>
          <p:cNvSpPr/>
          <p:nvPr/>
        </p:nvSpPr>
        <p:spPr>
          <a:xfrm>
            <a:off x="4038600" y="2105025"/>
            <a:ext cx="9525" cy="590550"/>
          </a:xfrm>
          <a:custGeom>
            <a:avLst/>
            <a:gdLst>
              <a:gd name="connsiteX0" fmla="*/ 12937 w 9525"/>
              <a:gd name="connsiteY0" fmla="*/ 16672 h 590550"/>
              <a:gd name="connsiteX1" fmla="*/ 12937 w 9525"/>
              <a:gd name="connsiteY1" fmla="*/ 594832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90550">
                <a:moveTo>
                  <a:pt x="12937" y="16672"/>
                </a:moveTo>
                <a:lnTo>
                  <a:pt x="12937" y="594832"/>
                </a:lnTo>
              </a:path>
            </a:pathLst>
          </a:custGeom>
          <a:ln w="1589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Freeform 1201"> 
				</p:cNvPr>
          <p:cNvSpPr/>
          <p:nvPr/>
        </p:nvSpPr>
        <p:spPr>
          <a:xfrm>
            <a:off x="4038600" y="2105025"/>
            <a:ext cx="19050" cy="590550"/>
          </a:xfrm>
          <a:custGeom>
            <a:avLst/>
            <a:gdLst>
              <a:gd name="connsiteX0" fmla="*/ 20554 w 19050"/>
              <a:gd name="connsiteY0" fmla="*/ 16668 h 590550"/>
              <a:gd name="connsiteX1" fmla="*/ 20554 w 19050"/>
              <a:gd name="connsiteY1" fmla="*/ 59482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590550">
                <a:moveTo>
                  <a:pt x="20554" y="16668"/>
                </a:moveTo>
                <a:lnTo>
                  <a:pt x="20554" y="594828"/>
                </a:lnTo>
              </a:path>
            </a:pathLst>
          </a:custGeom>
          <a:ln w="10159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2" name="Freeform 1202"> 
				</p:cNvPr>
          <p:cNvSpPr/>
          <p:nvPr/>
        </p:nvSpPr>
        <p:spPr>
          <a:xfrm>
            <a:off x="5286375" y="1647825"/>
            <a:ext cx="28575" cy="1047750"/>
          </a:xfrm>
          <a:custGeom>
            <a:avLst/>
            <a:gdLst>
              <a:gd name="connsiteX0" fmla="*/ 13522 w 28575"/>
              <a:gd name="connsiteY0" fmla="*/ 9826 h 1047750"/>
              <a:gd name="connsiteX1" fmla="*/ 28746 w 28575"/>
              <a:gd name="connsiteY1" fmla="*/ 9826 h 1047750"/>
              <a:gd name="connsiteX2" fmla="*/ 28746 w 28575"/>
              <a:gd name="connsiteY2" fmla="*/ 1052035 h 1047750"/>
              <a:gd name="connsiteX3" fmla="*/ 13522 w 28575"/>
              <a:gd name="connsiteY3" fmla="*/ 1052035 h 1047750"/>
              <a:gd name="connsiteX4" fmla="*/ 13522 w 28575"/>
              <a:gd name="connsiteY4" fmla="*/ 9826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047750">
                <a:moveTo>
                  <a:pt x="13522" y="9826"/>
                </a:moveTo>
                <a:lnTo>
                  <a:pt x="28746" y="9826"/>
                </a:lnTo>
                <a:lnTo>
                  <a:pt x="28746" y="1052035"/>
                </a:lnTo>
                <a:lnTo>
                  <a:pt x="13522" y="1052035"/>
                </a:lnTo>
                <a:lnTo>
                  <a:pt x="13522" y="9826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3" name="Freeform 1203"> 
				</p:cNvPr>
          <p:cNvSpPr/>
          <p:nvPr/>
        </p:nvSpPr>
        <p:spPr>
          <a:xfrm>
            <a:off x="2790825" y="2686050"/>
            <a:ext cx="2524125" cy="28575"/>
          </a:xfrm>
          <a:custGeom>
            <a:avLst/>
            <a:gdLst>
              <a:gd name="connsiteX0" fmla="*/ 12355 w 2524125"/>
              <a:gd name="connsiteY0" fmla="*/ 13810 h 28575"/>
              <a:gd name="connsiteX1" fmla="*/ 2524288 w 2524125"/>
              <a:gd name="connsiteY1" fmla="*/ 13810 h 28575"/>
              <a:gd name="connsiteX2" fmla="*/ 2524288 w 2524125"/>
              <a:gd name="connsiteY2" fmla="*/ 29025 h 28575"/>
              <a:gd name="connsiteX3" fmla="*/ 12355 w 2524125"/>
              <a:gd name="connsiteY3" fmla="*/ 29025 h 28575"/>
              <a:gd name="connsiteX4" fmla="*/ 12355 w 2524125"/>
              <a:gd name="connsiteY4" fmla="*/ 1381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28575">
                <a:moveTo>
                  <a:pt x="12355" y="13810"/>
                </a:moveTo>
                <a:lnTo>
                  <a:pt x="2524288" y="13810"/>
                </a:lnTo>
                <a:lnTo>
                  <a:pt x="2524288" y="29025"/>
                </a:lnTo>
                <a:lnTo>
                  <a:pt x="12355" y="29025"/>
                </a:lnTo>
                <a:lnTo>
                  <a:pt x="12355" y="13810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4" name="Freeform 1204"> 
				</p:cNvPr>
          <p:cNvSpPr/>
          <p:nvPr/>
        </p:nvSpPr>
        <p:spPr>
          <a:xfrm>
            <a:off x="6638925" y="1647825"/>
            <a:ext cx="28575" cy="1047750"/>
          </a:xfrm>
          <a:custGeom>
            <a:avLst/>
            <a:gdLst>
              <a:gd name="connsiteX0" fmla="*/ 15886 w 28575"/>
              <a:gd name="connsiteY0" fmla="*/ 9826 h 1047750"/>
              <a:gd name="connsiteX1" fmla="*/ 31117 w 28575"/>
              <a:gd name="connsiteY1" fmla="*/ 9826 h 1047750"/>
              <a:gd name="connsiteX2" fmla="*/ 31117 w 28575"/>
              <a:gd name="connsiteY2" fmla="*/ 1052035 h 1047750"/>
              <a:gd name="connsiteX3" fmla="*/ 15886 w 28575"/>
              <a:gd name="connsiteY3" fmla="*/ 1052035 h 1047750"/>
              <a:gd name="connsiteX4" fmla="*/ 15886 w 28575"/>
              <a:gd name="connsiteY4" fmla="*/ 9826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1047750">
                <a:moveTo>
                  <a:pt x="15886" y="9826"/>
                </a:moveTo>
                <a:lnTo>
                  <a:pt x="31117" y="9826"/>
                </a:lnTo>
                <a:lnTo>
                  <a:pt x="31117" y="1052035"/>
                </a:lnTo>
                <a:lnTo>
                  <a:pt x="15886" y="1052035"/>
                </a:lnTo>
                <a:lnTo>
                  <a:pt x="15886" y="982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Freeform 1205"> 
				</p:cNvPr>
          <p:cNvSpPr/>
          <p:nvPr/>
        </p:nvSpPr>
        <p:spPr>
          <a:xfrm>
            <a:off x="752475" y="3400425"/>
            <a:ext cx="2028825" cy="9525"/>
          </a:xfrm>
          <a:custGeom>
            <a:avLst/>
            <a:gdLst>
              <a:gd name="connsiteX0" fmla="*/ 10712 w 2028825"/>
              <a:gd name="connsiteY0" fmla="*/ 14524 h 9525"/>
              <a:gd name="connsiteX1" fmla="*/ 2035483 w 2028825"/>
              <a:gd name="connsiteY1" fmla="*/ 1452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9525">
                <a:moveTo>
                  <a:pt x="10712" y="14524"/>
                </a:moveTo>
                <a:lnTo>
                  <a:pt x="2035483" y="14524"/>
                </a:lnTo>
              </a:path>
            </a:pathLst>
          </a:custGeom>
          <a:ln w="1589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Freeform 1206"> 
				</p:cNvPr>
          <p:cNvSpPr/>
          <p:nvPr/>
        </p:nvSpPr>
        <p:spPr>
          <a:xfrm>
            <a:off x="752475" y="3400425"/>
            <a:ext cx="2028825" cy="19050"/>
          </a:xfrm>
          <a:custGeom>
            <a:avLst/>
            <a:gdLst>
              <a:gd name="connsiteX0" fmla="*/ 10711 w 2028825"/>
              <a:gd name="connsiteY0" fmla="*/ 22127 h 19050"/>
              <a:gd name="connsiteX1" fmla="*/ 2035481 w 2028825"/>
              <a:gd name="connsiteY1" fmla="*/ 2212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19050">
                <a:moveTo>
                  <a:pt x="10711" y="22127"/>
                </a:moveTo>
                <a:lnTo>
                  <a:pt x="2035481" y="22127"/>
                </a:lnTo>
              </a:path>
            </a:pathLst>
          </a:custGeom>
          <a:ln w="10143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Freeform 1207"> 
				</p:cNvPr>
          <p:cNvSpPr/>
          <p:nvPr/>
        </p:nvSpPr>
        <p:spPr>
          <a:xfrm>
            <a:off x="2790825" y="3400425"/>
            <a:ext cx="2505075" cy="9525"/>
          </a:xfrm>
          <a:custGeom>
            <a:avLst/>
            <a:gdLst>
              <a:gd name="connsiteX0" fmla="*/ 12356 w 2505075"/>
              <a:gd name="connsiteY0" fmla="*/ 14524 h 9525"/>
              <a:gd name="connsiteX1" fmla="*/ 2509066 w 2505075"/>
              <a:gd name="connsiteY1" fmla="*/ 1452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2356" y="14524"/>
                </a:moveTo>
                <a:lnTo>
                  <a:pt x="2509066" y="14524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Freeform 1208"> 
				</p:cNvPr>
          <p:cNvSpPr/>
          <p:nvPr/>
        </p:nvSpPr>
        <p:spPr>
          <a:xfrm>
            <a:off x="2790825" y="3400425"/>
            <a:ext cx="2505075" cy="19050"/>
          </a:xfrm>
          <a:custGeom>
            <a:avLst/>
            <a:gdLst>
              <a:gd name="connsiteX0" fmla="*/ 12355 w 2505075"/>
              <a:gd name="connsiteY0" fmla="*/ 22127 h 19050"/>
              <a:gd name="connsiteX1" fmla="*/ 2509072 w 2505075"/>
              <a:gd name="connsiteY1" fmla="*/ 2212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2355" y="22127"/>
                </a:moveTo>
                <a:lnTo>
                  <a:pt x="2509072" y="22127"/>
                </a:lnTo>
              </a:path>
            </a:pathLst>
          </a:custGeom>
          <a:ln w="10143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9" name="Freeform 1209"> 
				</p:cNvPr>
          <p:cNvSpPr/>
          <p:nvPr/>
        </p:nvSpPr>
        <p:spPr>
          <a:xfrm>
            <a:off x="752475" y="4105275"/>
            <a:ext cx="2028825" cy="9525"/>
          </a:xfrm>
          <a:custGeom>
            <a:avLst/>
            <a:gdLst>
              <a:gd name="connsiteX0" fmla="*/ 10712 w 2028825"/>
              <a:gd name="connsiteY0" fmla="*/ 17158 h 9525"/>
              <a:gd name="connsiteX1" fmla="*/ 2035483 w 2028825"/>
              <a:gd name="connsiteY1" fmla="*/ 1715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9525">
                <a:moveTo>
                  <a:pt x="10712" y="17158"/>
                </a:moveTo>
                <a:lnTo>
                  <a:pt x="2035483" y="17158"/>
                </a:lnTo>
              </a:path>
            </a:pathLst>
          </a:custGeom>
          <a:ln w="1589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Freeform 1210"> 
				</p:cNvPr>
          <p:cNvSpPr/>
          <p:nvPr/>
        </p:nvSpPr>
        <p:spPr>
          <a:xfrm>
            <a:off x="752475" y="4105275"/>
            <a:ext cx="2028825" cy="19050"/>
          </a:xfrm>
          <a:custGeom>
            <a:avLst/>
            <a:gdLst>
              <a:gd name="connsiteX0" fmla="*/ 10711 w 2028825"/>
              <a:gd name="connsiteY0" fmla="*/ 24769 h 19050"/>
              <a:gd name="connsiteX1" fmla="*/ 2035481 w 2028825"/>
              <a:gd name="connsiteY1" fmla="*/ 247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19050">
                <a:moveTo>
                  <a:pt x="10711" y="24769"/>
                </a:moveTo>
                <a:lnTo>
                  <a:pt x="2035481" y="24769"/>
                </a:lnTo>
              </a:path>
            </a:pathLst>
          </a:custGeom>
          <a:ln w="10142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Freeform 1211"> 
				</p:cNvPr>
          <p:cNvSpPr/>
          <p:nvPr/>
        </p:nvSpPr>
        <p:spPr>
          <a:xfrm>
            <a:off x="2790825" y="4105275"/>
            <a:ext cx="2505075" cy="9525"/>
          </a:xfrm>
          <a:custGeom>
            <a:avLst/>
            <a:gdLst>
              <a:gd name="connsiteX0" fmla="*/ 12356 w 2505075"/>
              <a:gd name="connsiteY0" fmla="*/ 17158 h 9525"/>
              <a:gd name="connsiteX1" fmla="*/ 2509066 w 2505075"/>
              <a:gd name="connsiteY1" fmla="*/ 1715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2356" y="17158"/>
                </a:moveTo>
                <a:lnTo>
                  <a:pt x="2509066" y="17158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Freeform 1212"> 
				</p:cNvPr>
          <p:cNvSpPr/>
          <p:nvPr/>
        </p:nvSpPr>
        <p:spPr>
          <a:xfrm>
            <a:off x="2790825" y="4105275"/>
            <a:ext cx="2505075" cy="19050"/>
          </a:xfrm>
          <a:custGeom>
            <a:avLst/>
            <a:gdLst>
              <a:gd name="connsiteX0" fmla="*/ 12355 w 2505075"/>
              <a:gd name="connsiteY0" fmla="*/ 24769 h 19050"/>
              <a:gd name="connsiteX1" fmla="*/ 2509072 w 2505075"/>
              <a:gd name="connsiteY1" fmla="*/ 247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2355" y="24769"/>
                </a:moveTo>
                <a:lnTo>
                  <a:pt x="2509072" y="24769"/>
                </a:lnTo>
              </a:path>
            </a:pathLst>
          </a:custGeom>
          <a:ln w="1014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Freeform 1213"> 
				</p:cNvPr>
          <p:cNvSpPr/>
          <p:nvPr/>
        </p:nvSpPr>
        <p:spPr>
          <a:xfrm>
            <a:off x="752475" y="4810125"/>
            <a:ext cx="2028825" cy="9525"/>
          </a:xfrm>
          <a:custGeom>
            <a:avLst/>
            <a:gdLst>
              <a:gd name="connsiteX0" fmla="*/ 10712 w 2028825"/>
              <a:gd name="connsiteY0" fmla="*/ 12186 h 9525"/>
              <a:gd name="connsiteX1" fmla="*/ 2035483 w 2028825"/>
              <a:gd name="connsiteY1" fmla="*/ 1218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9525">
                <a:moveTo>
                  <a:pt x="10712" y="12186"/>
                </a:moveTo>
                <a:lnTo>
                  <a:pt x="2035483" y="12186"/>
                </a:lnTo>
              </a:path>
            </a:pathLst>
          </a:custGeom>
          <a:ln w="1589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Freeform 1214"> 
				</p:cNvPr>
          <p:cNvSpPr/>
          <p:nvPr/>
        </p:nvSpPr>
        <p:spPr>
          <a:xfrm>
            <a:off x="752475" y="4810125"/>
            <a:ext cx="2028825" cy="19050"/>
          </a:xfrm>
          <a:custGeom>
            <a:avLst/>
            <a:gdLst>
              <a:gd name="connsiteX0" fmla="*/ 10711 w 2028825"/>
              <a:gd name="connsiteY0" fmla="*/ 19797 h 19050"/>
              <a:gd name="connsiteX1" fmla="*/ 2035481 w 2028825"/>
              <a:gd name="connsiteY1" fmla="*/ 1979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825" h="19050">
                <a:moveTo>
                  <a:pt x="10711" y="19797"/>
                </a:moveTo>
                <a:lnTo>
                  <a:pt x="2035481" y="19797"/>
                </a:lnTo>
              </a:path>
            </a:pathLst>
          </a:custGeom>
          <a:ln w="10143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5" name="Freeform 1215"> 
				</p:cNvPr>
          <p:cNvSpPr/>
          <p:nvPr/>
        </p:nvSpPr>
        <p:spPr>
          <a:xfrm>
            <a:off x="2790825" y="4810125"/>
            <a:ext cx="2505075" cy="9525"/>
          </a:xfrm>
          <a:custGeom>
            <a:avLst/>
            <a:gdLst>
              <a:gd name="connsiteX0" fmla="*/ 12356 w 2505075"/>
              <a:gd name="connsiteY0" fmla="*/ 12186 h 9525"/>
              <a:gd name="connsiteX1" fmla="*/ 2509066 w 2505075"/>
              <a:gd name="connsiteY1" fmla="*/ 1218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2356" y="12186"/>
                </a:moveTo>
                <a:lnTo>
                  <a:pt x="2509066" y="12186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6" name="Freeform 1216"> 
				</p:cNvPr>
          <p:cNvSpPr/>
          <p:nvPr/>
        </p:nvSpPr>
        <p:spPr>
          <a:xfrm>
            <a:off x="2790825" y="4810125"/>
            <a:ext cx="2505075" cy="19050"/>
          </a:xfrm>
          <a:custGeom>
            <a:avLst/>
            <a:gdLst>
              <a:gd name="connsiteX0" fmla="*/ 12355 w 2505075"/>
              <a:gd name="connsiteY0" fmla="*/ 19797 h 19050"/>
              <a:gd name="connsiteX1" fmla="*/ 2509072 w 2505075"/>
              <a:gd name="connsiteY1" fmla="*/ 1979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2355" y="19797"/>
                </a:moveTo>
                <a:lnTo>
                  <a:pt x="2509072" y="19797"/>
                </a:lnTo>
              </a:path>
            </a:pathLst>
          </a:custGeom>
          <a:ln w="10143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Freeform 1217"> 
				</p:cNvPr>
          <p:cNvSpPr/>
          <p:nvPr/>
        </p:nvSpPr>
        <p:spPr>
          <a:xfrm>
            <a:off x="752475" y="5505450"/>
            <a:ext cx="2047875" cy="28575"/>
          </a:xfrm>
          <a:custGeom>
            <a:avLst/>
            <a:gdLst>
              <a:gd name="connsiteX0" fmla="*/ 10711 w 2047875"/>
              <a:gd name="connsiteY0" fmla="*/ 16735 h 28575"/>
              <a:gd name="connsiteX1" fmla="*/ 2050705 w 2047875"/>
              <a:gd name="connsiteY1" fmla="*/ 16735 h 28575"/>
              <a:gd name="connsiteX2" fmla="*/ 2050705 w 2047875"/>
              <a:gd name="connsiteY2" fmla="*/ 31949 h 28575"/>
              <a:gd name="connsiteX3" fmla="*/ 10711 w 2047875"/>
              <a:gd name="connsiteY3" fmla="*/ 31949 h 28575"/>
              <a:gd name="connsiteX4" fmla="*/ 10711 w 2047875"/>
              <a:gd name="connsiteY4" fmla="*/ 1673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28575">
                <a:moveTo>
                  <a:pt x="10711" y="16735"/>
                </a:moveTo>
                <a:lnTo>
                  <a:pt x="2050705" y="16735"/>
                </a:lnTo>
                <a:lnTo>
                  <a:pt x="2050705" y="31949"/>
                </a:lnTo>
                <a:lnTo>
                  <a:pt x="10711" y="31949"/>
                </a:lnTo>
                <a:lnTo>
                  <a:pt x="10711" y="16735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8" name="Freeform 1218"> 
				</p:cNvPr>
          <p:cNvSpPr/>
          <p:nvPr/>
        </p:nvSpPr>
        <p:spPr>
          <a:xfrm>
            <a:off x="2790825" y="5505450"/>
            <a:ext cx="2524125" cy="28575"/>
          </a:xfrm>
          <a:custGeom>
            <a:avLst/>
            <a:gdLst>
              <a:gd name="connsiteX0" fmla="*/ 12355 w 2524125"/>
              <a:gd name="connsiteY0" fmla="*/ 16735 h 28575"/>
              <a:gd name="connsiteX1" fmla="*/ 2524288 w 2524125"/>
              <a:gd name="connsiteY1" fmla="*/ 16735 h 28575"/>
              <a:gd name="connsiteX2" fmla="*/ 2524288 w 2524125"/>
              <a:gd name="connsiteY2" fmla="*/ 31949 h 28575"/>
              <a:gd name="connsiteX3" fmla="*/ 12355 w 2524125"/>
              <a:gd name="connsiteY3" fmla="*/ 31949 h 28575"/>
              <a:gd name="connsiteX4" fmla="*/ 12355 w 2524125"/>
              <a:gd name="connsiteY4" fmla="*/ 1673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28575">
                <a:moveTo>
                  <a:pt x="12355" y="16735"/>
                </a:moveTo>
                <a:lnTo>
                  <a:pt x="2524288" y="16735"/>
                </a:lnTo>
                <a:lnTo>
                  <a:pt x="2524288" y="31949"/>
                </a:lnTo>
                <a:lnTo>
                  <a:pt x="12355" y="31949"/>
                </a:lnTo>
                <a:lnTo>
                  <a:pt x="12355" y="16735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9" name="Freeform 1219"> 
				</p:cNvPr>
          <p:cNvSpPr/>
          <p:nvPr/>
        </p:nvSpPr>
        <p:spPr>
          <a:xfrm>
            <a:off x="742950" y="2686050"/>
            <a:ext cx="19050" cy="2847975"/>
          </a:xfrm>
          <a:custGeom>
            <a:avLst/>
            <a:gdLst>
              <a:gd name="connsiteX0" fmla="*/ 20236 w 19050"/>
              <a:gd name="connsiteY0" fmla="*/ 13810 h 2847975"/>
              <a:gd name="connsiteX1" fmla="*/ 20236 w 19050"/>
              <a:gd name="connsiteY1" fmla="*/ 2851357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847975">
                <a:moveTo>
                  <a:pt x="20236" y="13810"/>
                </a:moveTo>
                <a:lnTo>
                  <a:pt x="20236" y="2851357"/>
                </a:lnTo>
              </a:path>
            </a:pathLst>
          </a:custGeom>
          <a:ln w="10139">
            <a:solidFill>
              <a:srgbClr val="00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Freeform 1220"> 
				</p:cNvPr>
          <p:cNvSpPr/>
          <p:nvPr/>
        </p:nvSpPr>
        <p:spPr>
          <a:xfrm>
            <a:off x="2771775" y="2705100"/>
            <a:ext cx="28575" cy="2828925"/>
          </a:xfrm>
          <a:custGeom>
            <a:avLst/>
            <a:gdLst>
              <a:gd name="connsiteX0" fmla="*/ 16181 w 28575"/>
              <a:gd name="connsiteY0" fmla="*/ 9967 h 2828925"/>
              <a:gd name="connsiteX1" fmla="*/ 31405 w 28575"/>
              <a:gd name="connsiteY1" fmla="*/ 9967 h 2828925"/>
              <a:gd name="connsiteX2" fmla="*/ 31405 w 28575"/>
              <a:gd name="connsiteY2" fmla="*/ 2832300 h 2828925"/>
              <a:gd name="connsiteX3" fmla="*/ 16181 w 28575"/>
              <a:gd name="connsiteY3" fmla="*/ 2832300 h 2828925"/>
              <a:gd name="connsiteX4" fmla="*/ 16181 w 28575"/>
              <a:gd name="connsiteY4" fmla="*/ 9967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2828925">
                <a:moveTo>
                  <a:pt x="16181" y="9967"/>
                </a:moveTo>
                <a:lnTo>
                  <a:pt x="31405" y="9967"/>
                </a:lnTo>
                <a:lnTo>
                  <a:pt x="31405" y="2832300"/>
                </a:lnTo>
                <a:lnTo>
                  <a:pt x="16181" y="2832300"/>
                </a:lnTo>
                <a:lnTo>
                  <a:pt x="16181" y="9967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1" name="Freeform 1221"> 
				</p:cNvPr>
          <p:cNvSpPr/>
          <p:nvPr/>
        </p:nvSpPr>
        <p:spPr>
          <a:xfrm>
            <a:off x="4038600" y="2705100"/>
            <a:ext cx="9525" cy="2809875"/>
          </a:xfrm>
          <a:custGeom>
            <a:avLst/>
            <a:gdLst>
              <a:gd name="connsiteX0" fmla="*/ 12937 w 9525"/>
              <a:gd name="connsiteY0" fmla="*/ 9972 h 2809875"/>
              <a:gd name="connsiteX1" fmla="*/ 12937 w 9525"/>
              <a:gd name="connsiteY1" fmla="*/ 2817089 h 28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809875">
                <a:moveTo>
                  <a:pt x="12937" y="9972"/>
                </a:moveTo>
                <a:lnTo>
                  <a:pt x="12937" y="2817089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Freeform 1222"> 
				</p:cNvPr>
          <p:cNvSpPr/>
          <p:nvPr/>
        </p:nvSpPr>
        <p:spPr>
          <a:xfrm>
            <a:off x="4038600" y="2705100"/>
            <a:ext cx="19050" cy="2809875"/>
          </a:xfrm>
          <a:custGeom>
            <a:avLst/>
            <a:gdLst>
              <a:gd name="connsiteX0" fmla="*/ 20554 w 19050"/>
              <a:gd name="connsiteY0" fmla="*/ 9967 h 2809875"/>
              <a:gd name="connsiteX1" fmla="*/ 20554 w 19050"/>
              <a:gd name="connsiteY1" fmla="*/ 2817085 h 28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809875">
                <a:moveTo>
                  <a:pt x="20554" y="9967"/>
                </a:moveTo>
                <a:lnTo>
                  <a:pt x="20554" y="2817085"/>
                </a:lnTo>
              </a:path>
            </a:pathLst>
          </a:custGeom>
          <a:ln w="10159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3" name="Freeform 1223"> 
				</p:cNvPr>
          <p:cNvSpPr/>
          <p:nvPr/>
        </p:nvSpPr>
        <p:spPr>
          <a:xfrm>
            <a:off x="5286375" y="2705100"/>
            <a:ext cx="28575" cy="2828925"/>
          </a:xfrm>
          <a:custGeom>
            <a:avLst/>
            <a:gdLst>
              <a:gd name="connsiteX0" fmla="*/ 13522 w 28575"/>
              <a:gd name="connsiteY0" fmla="*/ 9967 h 2828925"/>
              <a:gd name="connsiteX1" fmla="*/ 28746 w 28575"/>
              <a:gd name="connsiteY1" fmla="*/ 9967 h 2828925"/>
              <a:gd name="connsiteX2" fmla="*/ 28746 w 28575"/>
              <a:gd name="connsiteY2" fmla="*/ 2832300 h 2828925"/>
              <a:gd name="connsiteX3" fmla="*/ 13522 w 28575"/>
              <a:gd name="connsiteY3" fmla="*/ 2832300 h 2828925"/>
              <a:gd name="connsiteX4" fmla="*/ 13522 w 28575"/>
              <a:gd name="connsiteY4" fmla="*/ 9967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2828925">
                <a:moveTo>
                  <a:pt x="13522" y="9967"/>
                </a:moveTo>
                <a:lnTo>
                  <a:pt x="28746" y="9967"/>
                </a:lnTo>
                <a:lnTo>
                  <a:pt x="28746" y="2832300"/>
                </a:lnTo>
                <a:lnTo>
                  <a:pt x="13522" y="2832300"/>
                </a:lnTo>
                <a:lnTo>
                  <a:pt x="13522" y="9967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4" name="Freeform 1224"> 
				</p:cNvPr>
          <p:cNvSpPr/>
          <p:nvPr/>
        </p:nvSpPr>
        <p:spPr>
          <a:xfrm>
            <a:off x="2771775" y="5657850"/>
            <a:ext cx="28575" cy="571500"/>
          </a:xfrm>
          <a:custGeom>
            <a:avLst/>
            <a:gdLst>
              <a:gd name="connsiteX0" fmla="*/ 16181 w 28575"/>
              <a:gd name="connsiteY0" fmla="*/ 16481 h 571500"/>
              <a:gd name="connsiteX1" fmla="*/ 31405 w 28575"/>
              <a:gd name="connsiteY1" fmla="*/ 16481 h 571500"/>
              <a:gd name="connsiteX2" fmla="*/ 31405 w 28575"/>
              <a:gd name="connsiteY2" fmla="*/ 571819 h 571500"/>
              <a:gd name="connsiteX3" fmla="*/ 16181 w 28575"/>
              <a:gd name="connsiteY3" fmla="*/ 571819 h 571500"/>
              <a:gd name="connsiteX4" fmla="*/ 16181 w 28575"/>
              <a:gd name="connsiteY4" fmla="*/ 164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571500">
                <a:moveTo>
                  <a:pt x="16181" y="16481"/>
                </a:moveTo>
                <a:lnTo>
                  <a:pt x="31405" y="16481"/>
                </a:lnTo>
                <a:lnTo>
                  <a:pt x="31405" y="571819"/>
                </a:lnTo>
                <a:lnTo>
                  <a:pt x="16181" y="571819"/>
                </a:lnTo>
                <a:lnTo>
                  <a:pt x="16181" y="16481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5" name="Freeform 1225"> 
				</p:cNvPr>
          <p:cNvSpPr/>
          <p:nvPr/>
        </p:nvSpPr>
        <p:spPr>
          <a:xfrm>
            <a:off x="5286375" y="5657850"/>
            <a:ext cx="28575" cy="571500"/>
          </a:xfrm>
          <a:custGeom>
            <a:avLst/>
            <a:gdLst>
              <a:gd name="connsiteX0" fmla="*/ 13522 w 28575"/>
              <a:gd name="connsiteY0" fmla="*/ 16481 h 571500"/>
              <a:gd name="connsiteX1" fmla="*/ 28746 w 28575"/>
              <a:gd name="connsiteY1" fmla="*/ 16481 h 571500"/>
              <a:gd name="connsiteX2" fmla="*/ 28746 w 28575"/>
              <a:gd name="connsiteY2" fmla="*/ 571819 h 571500"/>
              <a:gd name="connsiteX3" fmla="*/ 13522 w 28575"/>
              <a:gd name="connsiteY3" fmla="*/ 571819 h 571500"/>
              <a:gd name="connsiteX4" fmla="*/ 13522 w 28575"/>
              <a:gd name="connsiteY4" fmla="*/ 16481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571500">
                <a:moveTo>
                  <a:pt x="13522" y="16481"/>
                </a:moveTo>
                <a:lnTo>
                  <a:pt x="28746" y="16481"/>
                </a:lnTo>
                <a:lnTo>
                  <a:pt x="28746" y="571819"/>
                </a:lnTo>
                <a:lnTo>
                  <a:pt x="13522" y="571819"/>
                </a:lnTo>
                <a:lnTo>
                  <a:pt x="13522" y="16481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6" name="Freeform 1226"> 
				</p:cNvPr>
          <p:cNvSpPr/>
          <p:nvPr/>
        </p:nvSpPr>
        <p:spPr>
          <a:xfrm>
            <a:off x="5381625" y="1638300"/>
            <a:ext cx="28575" cy="3895725"/>
          </a:xfrm>
          <a:custGeom>
            <a:avLst/>
            <a:gdLst>
              <a:gd name="connsiteX0" fmla="*/ 17219 w 28575"/>
              <a:gd name="connsiteY0" fmla="*/ 11737 h 3895725"/>
              <a:gd name="connsiteX1" fmla="*/ 32443 w 28575"/>
              <a:gd name="connsiteY1" fmla="*/ 11737 h 3895725"/>
              <a:gd name="connsiteX2" fmla="*/ 32443 w 28575"/>
              <a:gd name="connsiteY2" fmla="*/ 3899100 h 3895725"/>
              <a:gd name="connsiteX3" fmla="*/ 17219 w 28575"/>
              <a:gd name="connsiteY3" fmla="*/ 3899100 h 3895725"/>
              <a:gd name="connsiteX4" fmla="*/ 17219 w 28575"/>
              <a:gd name="connsiteY4" fmla="*/ 11737 h 3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3895725">
                <a:moveTo>
                  <a:pt x="17219" y="11737"/>
                </a:moveTo>
                <a:lnTo>
                  <a:pt x="32443" y="11737"/>
                </a:lnTo>
                <a:lnTo>
                  <a:pt x="32443" y="3899100"/>
                </a:lnTo>
                <a:lnTo>
                  <a:pt x="17219" y="3899100"/>
                </a:lnTo>
                <a:lnTo>
                  <a:pt x="17219" y="11737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7" name="Freeform 1227"> 
				</p:cNvPr>
          <p:cNvSpPr/>
          <p:nvPr/>
        </p:nvSpPr>
        <p:spPr>
          <a:xfrm>
            <a:off x="6648450" y="2705100"/>
            <a:ext cx="9525" cy="2809875"/>
          </a:xfrm>
          <a:custGeom>
            <a:avLst/>
            <a:gdLst>
              <a:gd name="connsiteX0" fmla="*/ 13975 w 9525"/>
              <a:gd name="connsiteY0" fmla="*/ 9972 h 2809875"/>
              <a:gd name="connsiteX1" fmla="*/ 13975 w 9525"/>
              <a:gd name="connsiteY1" fmla="*/ 2817089 h 28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2809875">
                <a:moveTo>
                  <a:pt x="13975" y="9972"/>
                </a:moveTo>
                <a:lnTo>
                  <a:pt x="13975" y="2817089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Freeform 1228"> 
				</p:cNvPr>
          <p:cNvSpPr/>
          <p:nvPr/>
        </p:nvSpPr>
        <p:spPr>
          <a:xfrm>
            <a:off x="6648450" y="2705100"/>
            <a:ext cx="19050" cy="2809875"/>
          </a:xfrm>
          <a:custGeom>
            <a:avLst/>
            <a:gdLst>
              <a:gd name="connsiteX0" fmla="*/ 21592 w 19050"/>
              <a:gd name="connsiteY0" fmla="*/ 9967 h 2809875"/>
              <a:gd name="connsiteX1" fmla="*/ 21592 w 19050"/>
              <a:gd name="connsiteY1" fmla="*/ 2817085 h 28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2809875">
                <a:moveTo>
                  <a:pt x="21592" y="9967"/>
                </a:moveTo>
                <a:lnTo>
                  <a:pt x="21592" y="2817085"/>
                </a:lnTo>
              </a:path>
            </a:pathLst>
          </a:custGeom>
          <a:ln w="10148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Freeform 1229"> 
				</p:cNvPr>
          <p:cNvSpPr/>
          <p:nvPr/>
        </p:nvSpPr>
        <p:spPr>
          <a:xfrm>
            <a:off x="7896225" y="1647825"/>
            <a:ext cx="28575" cy="3886200"/>
          </a:xfrm>
          <a:custGeom>
            <a:avLst/>
            <a:gdLst>
              <a:gd name="connsiteX0" fmla="*/ 14552 w 28575"/>
              <a:gd name="connsiteY0" fmla="*/ 9826 h 3886200"/>
              <a:gd name="connsiteX1" fmla="*/ 29776 w 28575"/>
              <a:gd name="connsiteY1" fmla="*/ 9826 h 3886200"/>
              <a:gd name="connsiteX2" fmla="*/ 29776 w 28575"/>
              <a:gd name="connsiteY2" fmla="*/ 3889575 h 3886200"/>
              <a:gd name="connsiteX3" fmla="*/ 14552 w 28575"/>
              <a:gd name="connsiteY3" fmla="*/ 3889575 h 3886200"/>
              <a:gd name="connsiteX4" fmla="*/ 14552 w 28575"/>
              <a:gd name="connsiteY4" fmla="*/ 9826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3886200">
                <a:moveTo>
                  <a:pt x="14552" y="9826"/>
                </a:moveTo>
                <a:lnTo>
                  <a:pt x="29776" y="9826"/>
                </a:lnTo>
                <a:lnTo>
                  <a:pt x="29776" y="3889575"/>
                </a:lnTo>
                <a:lnTo>
                  <a:pt x="14552" y="3889575"/>
                </a:lnTo>
                <a:lnTo>
                  <a:pt x="14552" y="9826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Freeform 1230"> 
				</p:cNvPr>
          <p:cNvSpPr/>
          <p:nvPr/>
        </p:nvSpPr>
        <p:spPr>
          <a:xfrm>
            <a:off x="4038600" y="5657850"/>
            <a:ext cx="9525" cy="552450"/>
          </a:xfrm>
          <a:custGeom>
            <a:avLst/>
            <a:gdLst>
              <a:gd name="connsiteX0" fmla="*/ 12937 w 9525"/>
              <a:gd name="connsiteY0" fmla="*/ 16486 h 552450"/>
              <a:gd name="connsiteX1" fmla="*/ 12937 w 9525"/>
              <a:gd name="connsiteY1" fmla="*/ 556609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52450">
                <a:moveTo>
                  <a:pt x="12937" y="16486"/>
                </a:moveTo>
                <a:lnTo>
                  <a:pt x="12937" y="556609"/>
                </a:lnTo>
              </a:path>
            </a:pathLst>
          </a:custGeom>
          <a:ln w="15896">
            <a:solidFill>
              <a:srgbClr val="00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Freeform 1231"> 
				</p:cNvPr>
          <p:cNvSpPr/>
          <p:nvPr/>
        </p:nvSpPr>
        <p:spPr>
          <a:xfrm>
            <a:off x="4038600" y="5657850"/>
            <a:ext cx="19050" cy="552450"/>
          </a:xfrm>
          <a:custGeom>
            <a:avLst/>
            <a:gdLst>
              <a:gd name="connsiteX0" fmla="*/ 20554 w 19050"/>
              <a:gd name="connsiteY0" fmla="*/ 16481 h 552450"/>
              <a:gd name="connsiteX1" fmla="*/ 20554 w 19050"/>
              <a:gd name="connsiteY1" fmla="*/ 55660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552450">
                <a:moveTo>
                  <a:pt x="20554" y="16481"/>
                </a:moveTo>
                <a:lnTo>
                  <a:pt x="20554" y="556604"/>
                </a:lnTo>
              </a:path>
            </a:pathLst>
          </a:custGeom>
          <a:ln w="10159">
            <a:solidFill>
              <a:srgbClr val="00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Freeform 1232"> 
				</p:cNvPr>
          <p:cNvSpPr/>
          <p:nvPr/>
        </p:nvSpPr>
        <p:spPr>
          <a:xfrm>
            <a:off x="742950" y="5648325"/>
            <a:ext cx="19050" cy="581025"/>
          </a:xfrm>
          <a:custGeom>
            <a:avLst/>
            <a:gdLst>
              <a:gd name="connsiteX0" fmla="*/ 20236 w 19050"/>
              <a:gd name="connsiteY0" fmla="*/ 10792 h 581025"/>
              <a:gd name="connsiteX1" fmla="*/ 20236 w 19050"/>
              <a:gd name="connsiteY1" fmla="*/ 581344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581025">
                <a:moveTo>
                  <a:pt x="20236" y="10792"/>
                </a:moveTo>
                <a:lnTo>
                  <a:pt x="20236" y="581344"/>
                </a:lnTo>
              </a:path>
            </a:pathLst>
          </a:custGeom>
          <a:ln w="10139">
            <a:solidFill>
              <a:srgbClr val="00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Freeform 1233"> 
				</p:cNvPr>
          <p:cNvSpPr/>
          <p:nvPr/>
        </p:nvSpPr>
        <p:spPr>
          <a:xfrm>
            <a:off x="5400675" y="1638300"/>
            <a:ext cx="2524125" cy="19050"/>
          </a:xfrm>
          <a:custGeom>
            <a:avLst/>
            <a:gdLst>
              <a:gd name="connsiteX0" fmla="*/ 13393 w 2524125"/>
              <a:gd name="connsiteY0" fmla="*/ 19351 h 19050"/>
              <a:gd name="connsiteX1" fmla="*/ 2525326 w 2524125"/>
              <a:gd name="connsiteY1" fmla="*/ 1935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4125" h="19050">
                <a:moveTo>
                  <a:pt x="13393" y="19351"/>
                </a:moveTo>
                <a:lnTo>
                  <a:pt x="2525326" y="19351"/>
                </a:lnTo>
              </a:path>
            </a:pathLst>
          </a:custGeom>
          <a:ln w="1015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Freeform 1234"> 
				</p:cNvPr>
          <p:cNvSpPr/>
          <p:nvPr/>
        </p:nvSpPr>
        <p:spPr>
          <a:xfrm>
            <a:off x="4048125" y="2105025"/>
            <a:ext cx="1247775" cy="9525"/>
          </a:xfrm>
          <a:custGeom>
            <a:avLst/>
            <a:gdLst>
              <a:gd name="connsiteX0" fmla="*/ 11023 w 1247775"/>
              <a:gd name="connsiteY0" fmla="*/ 16672 h 9525"/>
              <a:gd name="connsiteX1" fmla="*/ 1251766 w 1247775"/>
              <a:gd name="connsiteY1" fmla="*/ 1667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 h="9525">
                <a:moveTo>
                  <a:pt x="11023" y="16672"/>
                </a:moveTo>
                <a:lnTo>
                  <a:pt x="1251766" y="16672"/>
                </a:lnTo>
              </a:path>
            </a:pathLst>
          </a:custGeom>
          <a:ln w="15896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Freeform 1235"> 
				</p:cNvPr>
          <p:cNvSpPr/>
          <p:nvPr/>
        </p:nvSpPr>
        <p:spPr>
          <a:xfrm>
            <a:off x="4048125" y="2105025"/>
            <a:ext cx="1247775" cy="19050"/>
          </a:xfrm>
          <a:custGeom>
            <a:avLst/>
            <a:gdLst>
              <a:gd name="connsiteX0" fmla="*/ 11029 w 1247775"/>
              <a:gd name="connsiteY0" fmla="*/ 24276 h 19050"/>
              <a:gd name="connsiteX1" fmla="*/ 1251772 w 1247775"/>
              <a:gd name="connsiteY1" fmla="*/ 2427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7775" h="19050">
                <a:moveTo>
                  <a:pt x="11029" y="24276"/>
                </a:moveTo>
                <a:lnTo>
                  <a:pt x="1251772" y="24276"/>
                </a:lnTo>
              </a:path>
            </a:pathLst>
          </a:custGeom>
          <a:ln w="10143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Freeform 1236"> 
				</p:cNvPr>
          <p:cNvSpPr/>
          <p:nvPr/>
        </p:nvSpPr>
        <p:spPr>
          <a:xfrm>
            <a:off x="5400675" y="2686050"/>
            <a:ext cx="2524125" cy="28575"/>
          </a:xfrm>
          <a:custGeom>
            <a:avLst/>
            <a:gdLst>
              <a:gd name="connsiteX0" fmla="*/ 13393 w 2524125"/>
              <a:gd name="connsiteY0" fmla="*/ 13810 h 28575"/>
              <a:gd name="connsiteX1" fmla="*/ 2525326 w 2524125"/>
              <a:gd name="connsiteY1" fmla="*/ 13810 h 28575"/>
              <a:gd name="connsiteX2" fmla="*/ 2525326 w 2524125"/>
              <a:gd name="connsiteY2" fmla="*/ 29025 h 28575"/>
              <a:gd name="connsiteX3" fmla="*/ 13393 w 2524125"/>
              <a:gd name="connsiteY3" fmla="*/ 29025 h 28575"/>
              <a:gd name="connsiteX4" fmla="*/ 13393 w 2524125"/>
              <a:gd name="connsiteY4" fmla="*/ 1381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28575">
                <a:moveTo>
                  <a:pt x="13393" y="13810"/>
                </a:moveTo>
                <a:lnTo>
                  <a:pt x="2525326" y="13810"/>
                </a:lnTo>
                <a:lnTo>
                  <a:pt x="2525326" y="29025"/>
                </a:lnTo>
                <a:lnTo>
                  <a:pt x="13393" y="29025"/>
                </a:lnTo>
                <a:lnTo>
                  <a:pt x="13393" y="13810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7" name="Freeform 1237"> 
				</p:cNvPr>
          <p:cNvSpPr/>
          <p:nvPr/>
        </p:nvSpPr>
        <p:spPr>
          <a:xfrm>
            <a:off x="5400675" y="3400425"/>
            <a:ext cx="2505075" cy="9525"/>
          </a:xfrm>
          <a:custGeom>
            <a:avLst/>
            <a:gdLst>
              <a:gd name="connsiteX0" fmla="*/ 13395 w 2505075"/>
              <a:gd name="connsiteY0" fmla="*/ 14524 h 9525"/>
              <a:gd name="connsiteX1" fmla="*/ 2510105 w 2505075"/>
              <a:gd name="connsiteY1" fmla="*/ 1452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3395" y="14524"/>
                </a:moveTo>
                <a:lnTo>
                  <a:pt x="2510105" y="14524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Freeform 1238"> 
				</p:cNvPr>
          <p:cNvSpPr/>
          <p:nvPr/>
        </p:nvSpPr>
        <p:spPr>
          <a:xfrm>
            <a:off x="5400675" y="3400425"/>
            <a:ext cx="2505075" cy="19050"/>
          </a:xfrm>
          <a:custGeom>
            <a:avLst/>
            <a:gdLst>
              <a:gd name="connsiteX0" fmla="*/ 13393 w 2505075"/>
              <a:gd name="connsiteY0" fmla="*/ 22127 h 19050"/>
              <a:gd name="connsiteX1" fmla="*/ 2510102 w 2505075"/>
              <a:gd name="connsiteY1" fmla="*/ 2212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3393" y="22127"/>
                </a:moveTo>
                <a:lnTo>
                  <a:pt x="2510102" y="22127"/>
                </a:lnTo>
              </a:path>
            </a:pathLst>
          </a:custGeom>
          <a:ln w="10143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Freeform 1239"> 
				</p:cNvPr>
          <p:cNvSpPr/>
          <p:nvPr/>
        </p:nvSpPr>
        <p:spPr>
          <a:xfrm>
            <a:off x="5400675" y="4105275"/>
            <a:ext cx="2505075" cy="9525"/>
          </a:xfrm>
          <a:custGeom>
            <a:avLst/>
            <a:gdLst>
              <a:gd name="connsiteX0" fmla="*/ 13395 w 2505075"/>
              <a:gd name="connsiteY0" fmla="*/ 17158 h 9525"/>
              <a:gd name="connsiteX1" fmla="*/ 2510105 w 2505075"/>
              <a:gd name="connsiteY1" fmla="*/ 1715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3395" y="17158"/>
                </a:moveTo>
                <a:lnTo>
                  <a:pt x="2510105" y="17158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Freeform 1240"> 
				</p:cNvPr>
          <p:cNvSpPr/>
          <p:nvPr/>
        </p:nvSpPr>
        <p:spPr>
          <a:xfrm>
            <a:off x="5400675" y="4105275"/>
            <a:ext cx="2505075" cy="19050"/>
          </a:xfrm>
          <a:custGeom>
            <a:avLst/>
            <a:gdLst>
              <a:gd name="connsiteX0" fmla="*/ 13393 w 2505075"/>
              <a:gd name="connsiteY0" fmla="*/ 24769 h 19050"/>
              <a:gd name="connsiteX1" fmla="*/ 2510102 w 2505075"/>
              <a:gd name="connsiteY1" fmla="*/ 247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3393" y="24769"/>
                </a:moveTo>
                <a:lnTo>
                  <a:pt x="2510102" y="24769"/>
                </a:lnTo>
              </a:path>
            </a:pathLst>
          </a:custGeom>
          <a:ln w="10142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Freeform 1241"> 
				</p:cNvPr>
          <p:cNvSpPr/>
          <p:nvPr/>
        </p:nvSpPr>
        <p:spPr>
          <a:xfrm>
            <a:off x="5400675" y="4810125"/>
            <a:ext cx="2505075" cy="9525"/>
          </a:xfrm>
          <a:custGeom>
            <a:avLst/>
            <a:gdLst>
              <a:gd name="connsiteX0" fmla="*/ 13395 w 2505075"/>
              <a:gd name="connsiteY0" fmla="*/ 12186 h 9525"/>
              <a:gd name="connsiteX1" fmla="*/ 2510105 w 2505075"/>
              <a:gd name="connsiteY1" fmla="*/ 1218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9525">
                <a:moveTo>
                  <a:pt x="13395" y="12186"/>
                </a:moveTo>
                <a:lnTo>
                  <a:pt x="2510105" y="12186"/>
                </a:lnTo>
              </a:path>
            </a:pathLst>
          </a:custGeom>
          <a:ln w="15896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Freeform 1242"> 
				</p:cNvPr>
          <p:cNvSpPr/>
          <p:nvPr/>
        </p:nvSpPr>
        <p:spPr>
          <a:xfrm>
            <a:off x="5400675" y="4810125"/>
            <a:ext cx="2505075" cy="19050"/>
          </a:xfrm>
          <a:custGeom>
            <a:avLst/>
            <a:gdLst>
              <a:gd name="connsiteX0" fmla="*/ 13393 w 2505075"/>
              <a:gd name="connsiteY0" fmla="*/ 19797 h 19050"/>
              <a:gd name="connsiteX1" fmla="*/ 2510102 w 2505075"/>
              <a:gd name="connsiteY1" fmla="*/ 1979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5075" h="19050">
                <a:moveTo>
                  <a:pt x="13393" y="19797"/>
                </a:moveTo>
                <a:lnTo>
                  <a:pt x="2510102" y="19797"/>
                </a:lnTo>
              </a:path>
            </a:pathLst>
          </a:custGeom>
          <a:ln w="10143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Freeform 1243"> 
				</p:cNvPr>
          <p:cNvSpPr/>
          <p:nvPr/>
        </p:nvSpPr>
        <p:spPr>
          <a:xfrm>
            <a:off x="5400675" y="5505450"/>
            <a:ext cx="2524125" cy="28575"/>
          </a:xfrm>
          <a:custGeom>
            <a:avLst/>
            <a:gdLst>
              <a:gd name="connsiteX0" fmla="*/ 13393 w 2524125"/>
              <a:gd name="connsiteY0" fmla="*/ 16735 h 28575"/>
              <a:gd name="connsiteX1" fmla="*/ 2525326 w 2524125"/>
              <a:gd name="connsiteY1" fmla="*/ 16735 h 28575"/>
              <a:gd name="connsiteX2" fmla="*/ 2525326 w 2524125"/>
              <a:gd name="connsiteY2" fmla="*/ 31949 h 28575"/>
              <a:gd name="connsiteX3" fmla="*/ 13393 w 2524125"/>
              <a:gd name="connsiteY3" fmla="*/ 31949 h 28575"/>
              <a:gd name="connsiteX4" fmla="*/ 13393 w 2524125"/>
              <a:gd name="connsiteY4" fmla="*/ 16735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4125" h="28575">
                <a:moveTo>
                  <a:pt x="13393" y="16735"/>
                </a:moveTo>
                <a:lnTo>
                  <a:pt x="2525326" y="16735"/>
                </a:lnTo>
                <a:lnTo>
                  <a:pt x="2525326" y="31949"/>
                </a:lnTo>
                <a:lnTo>
                  <a:pt x="13393" y="31949"/>
                </a:lnTo>
                <a:lnTo>
                  <a:pt x="13393" y="16735"/>
                </a:ln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Freeform 1244"> 
				</p:cNvPr>
          <p:cNvSpPr/>
          <p:nvPr/>
        </p:nvSpPr>
        <p:spPr>
          <a:xfrm>
            <a:off x="752475" y="5648325"/>
            <a:ext cx="4562475" cy="19050"/>
          </a:xfrm>
          <a:custGeom>
            <a:avLst/>
            <a:gdLst>
              <a:gd name="connsiteX0" fmla="*/ 10711 w 4562475"/>
              <a:gd name="connsiteY0" fmla="*/ 10792 h 19050"/>
              <a:gd name="connsiteX1" fmla="*/ 4562639 w 4562475"/>
              <a:gd name="connsiteY1" fmla="*/ 10792 h 19050"/>
              <a:gd name="connsiteX2" fmla="*/ 4562639 w 4562475"/>
              <a:gd name="connsiteY2" fmla="*/ 26006 h 19050"/>
              <a:gd name="connsiteX3" fmla="*/ 10711 w 4562475"/>
              <a:gd name="connsiteY3" fmla="*/ 26006 h 19050"/>
              <a:gd name="connsiteX4" fmla="*/ 10711 w 4562475"/>
              <a:gd name="connsiteY4" fmla="*/ 1079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19050">
                <a:moveTo>
                  <a:pt x="10711" y="10792"/>
                </a:moveTo>
                <a:lnTo>
                  <a:pt x="4562639" y="10792"/>
                </a:lnTo>
                <a:lnTo>
                  <a:pt x="4562639" y="26006"/>
                </a:lnTo>
                <a:lnTo>
                  <a:pt x="10711" y="26006"/>
                </a:lnTo>
                <a:lnTo>
                  <a:pt x="10711" y="10792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Freeform 1245"> 
				</p:cNvPr>
          <p:cNvSpPr/>
          <p:nvPr/>
        </p:nvSpPr>
        <p:spPr>
          <a:xfrm>
            <a:off x="752475" y="6200775"/>
            <a:ext cx="4562475" cy="28575"/>
          </a:xfrm>
          <a:custGeom>
            <a:avLst/>
            <a:gdLst>
              <a:gd name="connsiteX0" fmla="*/ 10711 w 4562475"/>
              <a:gd name="connsiteY0" fmla="*/ 13679 h 28575"/>
              <a:gd name="connsiteX1" fmla="*/ 4562639 w 4562475"/>
              <a:gd name="connsiteY1" fmla="*/ 13679 h 28575"/>
              <a:gd name="connsiteX2" fmla="*/ 4562639 w 4562475"/>
              <a:gd name="connsiteY2" fmla="*/ 28894 h 28575"/>
              <a:gd name="connsiteX3" fmla="*/ 10711 w 4562475"/>
              <a:gd name="connsiteY3" fmla="*/ 28894 h 28575"/>
              <a:gd name="connsiteX4" fmla="*/ 10711 w 4562475"/>
              <a:gd name="connsiteY4" fmla="*/ 13679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28575">
                <a:moveTo>
                  <a:pt x="10711" y="13679"/>
                </a:moveTo>
                <a:lnTo>
                  <a:pt x="4562639" y="13679"/>
                </a:lnTo>
                <a:lnTo>
                  <a:pt x="4562639" y="28894"/>
                </a:lnTo>
                <a:lnTo>
                  <a:pt x="10711" y="28894"/>
                </a:lnTo>
                <a:lnTo>
                  <a:pt x="10711" y="13679"/>
                </a:lnTo>
                <a:close/>
              </a:path>
            </a:pathLst>
          </a:custGeom>
          <a:solidFill>
            <a:srgbClr val="00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Freeform 1246"> 
				</p:cNvPr>
          <p:cNvSpPr/>
          <p:nvPr/>
        </p:nvSpPr>
        <p:spPr>
          <a:xfrm>
            <a:off x="3695700" y="1657350"/>
            <a:ext cx="657225" cy="219075"/>
          </a:xfrm>
          <a:custGeom>
            <a:avLst/>
            <a:gdLst>
              <a:gd name="connsiteX0" fmla="*/ 12204 w 657225"/>
              <a:gd name="connsiteY0" fmla="*/ 10451 h 219075"/>
              <a:gd name="connsiteX1" fmla="*/ 664946 w 657225"/>
              <a:gd name="connsiteY1" fmla="*/ 10451 h 219075"/>
              <a:gd name="connsiteX2" fmla="*/ 664946 w 657225"/>
              <a:gd name="connsiteY2" fmla="*/ 226453 h 219075"/>
              <a:gd name="connsiteX3" fmla="*/ 12204 w 657225"/>
              <a:gd name="connsiteY3" fmla="*/ 226453 h 219075"/>
              <a:gd name="connsiteX4" fmla="*/ 12204 w 657225"/>
              <a:gd name="connsiteY4" fmla="*/ 10451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219075">
                <a:moveTo>
                  <a:pt x="12204" y="10451"/>
                </a:moveTo>
                <a:lnTo>
                  <a:pt x="664946" y="10451"/>
                </a:lnTo>
                <a:lnTo>
                  <a:pt x="664946" y="226453"/>
                </a:lnTo>
                <a:lnTo>
                  <a:pt x="12204" y="226453"/>
                </a:lnTo>
                <a:lnTo>
                  <a:pt x="12204" y="10451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Freeform 1247"> 
				</p:cNvPr>
          <p:cNvSpPr/>
          <p:nvPr/>
        </p:nvSpPr>
        <p:spPr>
          <a:xfrm>
            <a:off x="5591175" y="1952625"/>
            <a:ext cx="923925" cy="619125"/>
          </a:xfrm>
          <a:custGeom>
            <a:avLst/>
            <a:gdLst>
              <a:gd name="connsiteX0" fmla="*/ 16523 w 923925"/>
              <a:gd name="connsiteY0" fmla="*/ 11176 h 619125"/>
              <a:gd name="connsiteX1" fmla="*/ 925042 w 923925"/>
              <a:gd name="connsiteY1" fmla="*/ 11176 h 619125"/>
              <a:gd name="connsiteX2" fmla="*/ 925042 w 923925"/>
              <a:gd name="connsiteY2" fmla="*/ 625652 h 619125"/>
              <a:gd name="connsiteX3" fmla="*/ 16523 w 923925"/>
              <a:gd name="connsiteY3" fmla="*/ 625652 h 619125"/>
              <a:gd name="connsiteX4" fmla="*/ 16523 w 923925"/>
              <a:gd name="connsiteY4" fmla="*/ 11176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619125">
                <a:moveTo>
                  <a:pt x="16523" y="11176"/>
                </a:moveTo>
                <a:lnTo>
                  <a:pt x="925042" y="11176"/>
                </a:lnTo>
                <a:lnTo>
                  <a:pt x="925042" y="625652"/>
                </a:lnTo>
                <a:lnTo>
                  <a:pt x="16523" y="625652"/>
                </a:lnTo>
                <a:lnTo>
                  <a:pt x="16523" y="11176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Freeform 1248"> 
				</p:cNvPr>
          <p:cNvSpPr/>
          <p:nvPr/>
        </p:nvSpPr>
        <p:spPr>
          <a:xfrm>
            <a:off x="6953250" y="2190750"/>
            <a:ext cx="657225" cy="190500"/>
          </a:xfrm>
          <a:custGeom>
            <a:avLst/>
            <a:gdLst>
              <a:gd name="connsiteX0" fmla="*/ 12256 w 657225"/>
              <a:gd name="connsiteY0" fmla="*/ 14604 h 190500"/>
              <a:gd name="connsiteX1" fmla="*/ 664998 w 657225"/>
              <a:gd name="connsiteY1" fmla="*/ 14604 h 190500"/>
              <a:gd name="connsiteX2" fmla="*/ 664998 w 657225"/>
              <a:gd name="connsiteY2" fmla="*/ 194602 h 190500"/>
              <a:gd name="connsiteX3" fmla="*/ 12256 w 657225"/>
              <a:gd name="connsiteY3" fmla="*/ 194602 h 190500"/>
              <a:gd name="connsiteX4" fmla="*/ 12256 w 657225"/>
              <a:gd name="connsiteY4" fmla="*/ 1460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190500">
                <a:moveTo>
                  <a:pt x="12256" y="14604"/>
                </a:moveTo>
                <a:lnTo>
                  <a:pt x="664998" y="14604"/>
                </a:lnTo>
                <a:lnTo>
                  <a:pt x="664998" y="194602"/>
                </a:lnTo>
                <a:lnTo>
                  <a:pt x="12256" y="194602"/>
                </a:lnTo>
                <a:lnTo>
                  <a:pt x="12256" y="14604"/>
                </a:lnTo>
                <a:close/>
              </a:path>
            </a:pathLst>
          </a:custGeom>
          <a:solidFill>
            <a:srgbClr val="538d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0" name="Picture 125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1251" name="Picture 125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252" name="Picture 1252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762000"/>
            <a:ext cx="8372475" cy="695325"/>
          </a:xfrm>
          <a:prstGeom prst="rect">
            <a:avLst/>
          </a:prstGeom>
        </p:spPr>
      </p:pic>
      <p:sp>
        <p:nvSpPr>
          <p:cNvPr id="1252" name="TextBox 1252"/>
          <p:cNvSpPr txBox="1"/>
          <p:nvPr/>
        </p:nvSpPr>
        <p:spPr>
          <a:xfrm>
            <a:off x="3799343" y="1716722"/>
            <a:ext cx="465727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</p:txBody>
      </p:sp>
      <p:sp>
        <p:nvSpPr>
          <p:cNvPr id="1253" name="TextBox 1253"/>
          <p:cNvSpPr txBox="1"/>
          <p:nvPr/>
        </p:nvSpPr>
        <p:spPr>
          <a:xfrm>
            <a:off x="5829357" y="2012724"/>
            <a:ext cx="465727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</p:txBody>
      </p:sp>
      <p:sp>
        <p:nvSpPr>
          <p:cNvPr id="1254" name="TextBox 1254"/>
          <p:cNvSpPr txBox="1"/>
          <p:nvPr/>
        </p:nvSpPr>
        <p:spPr>
          <a:xfrm>
            <a:off x="5960421" y="2195604"/>
            <a:ext cx="203139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2Q</a:t>
            </a:r>
          </a:p>
        </p:txBody>
      </p:sp>
      <p:sp>
        <p:nvSpPr>
          <p:cNvPr id="1255" name="TextBox 1255"/>
          <p:cNvSpPr txBox="1"/>
          <p:nvPr/>
        </p:nvSpPr>
        <p:spPr>
          <a:xfrm>
            <a:off x="6883170" y="1824773"/>
            <a:ext cx="818722" cy="170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46"/>
              </a:lnSpc>
            </a:pP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%</a:t>
            </a: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Progress</a:t>
            </a:r>
          </a:p>
        </p:txBody>
      </p:sp>
      <p:sp>
        <p:nvSpPr>
          <p:cNvPr id="1256" name="TextBox 1256"/>
          <p:cNvSpPr txBox="1"/>
          <p:nvPr/>
        </p:nvSpPr>
        <p:spPr>
          <a:xfrm>
            <a:off x="6837498" y="2007350"/>
            <a:ext cx="910704" cy="170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46"/>
              </a:lnSpc>
            </a:pP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Compared</a:t>
            </a: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to</a:t>
            </a:r>
          </a:p>
        </p:txBody>
      </p:sp>
      <p:sp>
        <p:nvSpPr>
          <p:cNvPr id="1257" name="TextBox 1257"/>
          <p:cNvSpPr txBox="1"/>
          <p:nvPr/>
        </p:nvSpPr>
        <p:spPr>
          <a:xfrm>
            <a:off x="7056952" y="2207120"/>
            <a:ext cx="465725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</p:txBody>
      </p:sp>
      <p:sp>
        <p:nvSpPr>
          <p:cNvPr id="1258" name="TextBox 1258"/>
          <p:cNvSpPr txBox="1"/>
          <p:nvPr/>
        </p:nvSpPr>
        <p:spPr>
          <a:xfrm>
            <a:off x="2305033" y="4990354"/>
            <a:ext cx="79138" cy="2386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79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*</a:t>
            </a:r>
          </a:p>
        </p:txBody>
      </p:sp>
      <p:sp>
        <p:nvSpPr>
          <p:cNvPr id="1259" name="TextBox 1259"/>
          <p:cNvSpPr txBox="1"/>
          <p:nvPr/>
        </p:nvSpPr>
        <p:spPr>
          <a:xfrm>
            <a:off x="753324" y="69663"/>
            <a:ext cx="7337794" cy="1525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2115">
              <a:lnSpc>
                <a:spcPts val="2815"/>
              </a:lnSpc>
            </a:pP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Forecasts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2015/3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6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Forecasts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both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have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been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adjusted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due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</a:p>
          <a:p>
            <a:pPr indent="0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higher-than-expected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spread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new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plans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286322">
              <a:lnSpc>
                <a:spcPts val="144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(Billions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yen)</a:t>
            </a:r>
          </a:p>
        </p:txBody>
      </p:sp>
      <p:sp>
        <p:nvSpPr>
          <p:cNvPr id="1260" name="TextBox 1260"/>
          <p:cNvSpPr txBox="1"/>
          <p:nvPr/>
        </p:nvSpPr>
        <p:spPr>
          <a:xfrm>
            <a:off x="3670941" y="1688616"/>
            <a:ext cx="1312474" cy="9560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6566">
              <a:lnSpc>
                <a:spcPts val="1488"/>
              </a:lnSpc>
            </a:pPr>
            <a:r>
              <a:rPr lang="en-US" altLang="zh-CN" sz="12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FY2014</a:t>
            </a:r>
          </a:p>
          <a:p>
            <a:pPr indent="0">
              <a:lnSpc>
                <a:spcPts val="1617"/>
              </a:lnSpc>
            </a:pPr>
            <a:r>
              <a:rPr lang="en-US" altLang="zh-CN" sz="12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Forecasts</a:t>
            </a:r>
          </a:p>
          <a:p>
            <a:pPr indent="784026">
              <a:lnSpc>
                <a:spcPts val="1906"/>
              </a:lnSpc>
            </a:pPr>
            <a:r>
              <a:rPr lang="en-US" altLang="zh-CN" sz="9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</a:t>
            </a:r>
          </a:p>
          <a:p>
            <a:pPr indent="707907">
              <a:lnSpc>
                <a:spcPts val="1257"/>
              </a:lnSpc>
            </a:pPr>
            <a:r>
              <a:rPr lang="en-US" altLang="zh-CN" sz="9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9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Initial</a:t>
            </a:r>
          </a:p>
          <a:p>
            <a:pPr indent="723131">
              <a:lnSpc>
                <a:spcPts val="1257"/>
              </a:lnSpc>
            </a:pPr>
            <a:r>
              <a:rPr lang="en-US" altLang="zh-CN" sz="95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Forecasts</a:t>
            </a:r>
          </a:p>
        </p:txBody>
      </p:sp>
      <p:sp>
        <p:nvSpPr>
          <p:cNvPr id="1261" name="TextBox 1261"/>
          <p:cNvSpPr txBox="1"/>
          <p:nvPr/>
        </p:nvSpPr>
        <p:spPr>
          <a:xfrm>
            <a:off x="5657652" y="2098638"/>
            <a:ext cx="759569" cy="170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46"/>
              </a:lnSpc>
            </a:pP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FY2014/2Q</a:t>
            </a:r>
          </a:p>
        </p:txBody>
      </p:sp>
      <p:sp>
        <p:nvSpPr>
          <p:cNvPr id="1262" name="TextBox 1262"/>
          <p:cNvSpPr txBox="1"/>
          <p:nvPr/>
        </p:nvSpPr>
        <p:spPr>
          <a:xfrm>
            <a:off x="6507673" y="1874108"/>
            <a:ext cx="1141149" cy="669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07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(Billions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27735">
              <a:lnSpc>
                <a:spcPts val="1425"/>
              </a:lnSpc>
            </a:pP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FY2014</a:t>
            </a:r>
          </a:p>
          <a:p>
            <a:pPr indent="436393">
              <a:lnSpc>
                <a:spcPts val="1437"/>
              </a:lnSpc>
            </a:pPr>
            <a:r>
              <a:rPr lang="en-US" altLang="zh-CN" sz="1138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Forecasts</a:t>
            </a:r>
          </a:p>
        </p:txBody>
      </p:sp>
      <p:sp>
        <p:nvSpPr>
          <p:cNvPr id="1263" name="TextBox 1263"/>
          <p:cNvSpPr txBox="1"/>
          <p:nvPr/>
        </p:nvSpPr>
        <p:spPr>
          <a:xfrm>
            <a:off x="831695" y="2945338"/>
            <a:ext cx="1891409" cy="31241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7"/>
              </a:lnSpc>
            </a:pP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Revenues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223">
              <a:lnSpc>
                <a:spcPts val="2570"/>
              </a:lnSpc>
            </a:pP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Expenses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1790">
              <a:lnSpc>
                <a:spcPts val="2510"/>
              </a:lnSpc>
            </a:pP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18655">
              <a:lnSpc>
                <a:spcPts val="2570"/>
              </a:lnSpc>
            </a:pP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45967">
              <a:lnSpc>
                <a:spcPts val="2049"/>
              </a:lnSpc>
            </a:pP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EPS</a:t>
            </a:r>
            <a:r>
              <a:rPr lang="en-US" altLang="zh-CN" sz="161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(yen)</a:t>
            </a:r>
          </a:p>
        </p:txBody>
      </p:sp>
      <p:sp>
        <p:nvSpPr>
          <p:cNvPr id="1264" name="TextBox 1264"/>
          <p:cNvSpPr txBox="1"/>
          <p:nvPr/>
        </p:nvSpPr>
        <p:spPr>
          <a:xfrm>
            <a:off x="3275120" y="2959838"/>
            <a:ext cx="745199" cy="310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56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11,010.0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6567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9,915.0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6567">
              <a:lnSpc>
                <a:spcPts val="251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1,095.0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66417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529.0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9851">
              <a:lnSpc>
                <a:spcPts val="2049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479.00</a:t>
            </a:r>
          </a:p>
        </p:txBody>
      </p:sp>
      <p:sp>
        <p:nvSpPr>
          <p:cNvPr id="1265" name="TextBox 1265"/>
          <p:cNvSpPr txBox="1"/>
          <p:nvPr/>
        </p:nvSpPr>
        <p:spPr>
          <a:xfrm>
            <a:off x="4675713" y="2959838"/>
            <a:ext cx="603812" cy="310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756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(190.0)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6567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(70.0)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1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(120.0)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6566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(57.0)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49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(57.00)</a:t>
            </a:r>
          </a:p>
        </p:txBody>
      </p:sp>
      <p:sp>
        <p:nvSpPr>
          <p:cNvPr id="1266" name="TextBox 1266"/>
          <p:cNvSpPr txBox="1"/>
          <p:nvPr/>
        </p:nvSpPr>
        <p:spPr>
          <a:xfrm>
            <a:off x="5992576" y="2959838"/>
            <a:ext cx="638630" cy="2337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56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5,373.7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4,782.7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9849">
              <a:lnSpc>
                <a:spcPts val="251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590.9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9848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290.3</a:t>
            </a:r>
          </a:p>
        </p:txBody>
      </p:sp>
      <p:sp>
        <p:nvSpPr>
          <p:cNvPr id="1267" name="TextBox 1267"/>
          <p:cNvSpPr txBox="1"/>
          <p:nvPr/>
        </p:nvSpPr>
        <p:spPr>
          <a:xfrm>
            <a:off x="7347496" y="2959838"/>
            <a:ext cx="542149" cy="2337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">
              <a:lnSpc>
                <a:spcPts val="1756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48.8%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48.2%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">
              <a:lnSpc>
                <a:spcPts val="251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54.0%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70"/>
              </a:lnSpc>
            </a:pPr>
            <a:r>
              <a:rPr lang="en-US" altLang="zh-CN" sz="14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54.9%</a:t>
            </a:r>
          </a:p>
        </p:txBody>
      </p:sp>
      <p:sp>
        <p:nvSpPr>
          <p:cNvPr id="1268" name="TextBox 1268"/>
          <p:cNvSpPr txBox="1"/>
          <p:nvPr/>
        </p:nvSpPr>
        <p:spPr>
          <a:xfrm>
            <a:off x="702999" y="6339067"/>
            <a:ext cx="69061" cy="208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</a:p>
        </p:txBody>
      </p:sp>
      <p:sp>
        <p:nvSpPr>
          <p:cNvPr id="1269" name="TextBox 1269"/>
          <p:cNvSpPr txBox="1"/>
          <p:nvPr/>
        </p:nvSpPr>
        <p:spPr>
          <a:xfrm>
            <a:off x="804641" y="6342556"/>
            <a:ext cx="4500219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represents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attributable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excluding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noncontrolling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interests.</a:t>
            </a:r>
          </a:p>
        </p:txBody>
      </p:sp>
      <p:sp>
        <p:nvSpPr>
          <p:cNvPr id="1270" name="TextBox 1270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271" name="TextBox 1271"/>
          <p:cNvSpPr txBox="1"/>
          <p:nvPr/>
        </p:nvSpPr>
        <p:spPr>
          <a:xfrm>
            <a:off x="4288851" y="6653727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33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272" name="TextBox 1272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Freeform 1273"> 
				</p:cNvPr>
          <p:cNvSpPr/>
          <p:nvPr/>
        </p:nvSpPr>
        <p:spPr>
          <a:xfrm>
            <a:off x="352425" y="5886450"/>
            <a:ext cx="8534400" cy="9525"/>
          </a:xfrm>
          <a:custGeom>
            <a:avLst/>
            <a:gdLst>
              <a:gd name="connsiteX0" fmla="*/ 17462 w 8534400"/>
              <a:gd name="connsiteY0" fmla="*/ 15695 h 9525"/>
              <a:gd name="connsiteX1" fmla="*/ 8539162 w 8534400"/>
              <a:gd name="connsiteY1" fmla="*/ 1569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34400" h="9525">
                <a:moveTo>
                  <a:pt x="17462" y="15695"/>
                </a:moveTo>
                <a:lnTo>
                  <a:pt x="8539162" y="15695"/>
                </a:lnTo>
              </a:path>
            </a:pathLst>
          </a:custGeom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Freeform 1274"> 
				</p:cNvPr>
          <p:cNvSpPr/>
          <p:nvPr/>
        </p:nvSpPr>
        <p:spPr>
          <a:xfrm>
            <a:off x="352425" y="809625"/>
            <a:ext cx="9525" cy="5086350"/>
          </a:xfrm>
          <a:custGeom>
            <a:avLst/>
            <a:gdLst>
              <a:gd name="connsiteX0" fmla="*/ 15875 w 9525"/>
              <a:gd name="connsiteY0" fmla="*/ 13370 h 5086350"/>
              <a:gd name="connsiteX1" fmla="*/ 15875 w 9525"/>
              <a:gd name="connsiteY1" fmla="*/ 5087935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086350">
                <a:moveTo>
                  <a:pt x="15875" y="13370"/>
                </a:moveTo>
                <a:lnTo>
                  <a:pt x="15875" y="5087935"/>
                </a:lnTo>
              </a:path>
            </a:pathLst>
          </a:custGeom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Freeform 1275"> 
				</p:cNvPr>
          <p:cNvSpPr/>
          <p:nvPr/>
        </p:nvSpPr>
        <p:spPr>
          <a:xfrm>
            <a:off x="2276475" y="2514600"/>
            <a:ext cx="152400" cy="152400"/>
          </a:xfrm>
          <a:custGeom>
            <a:avLst/>
            <a:gdLst>
              <a:gd name="connsiteX0" fmla="*/ 11163 w 152400"/>
              <a:gd name="connsiteY0" fmla="*/ 13284 h 152400"/>
              <a:gd name="connsiteX1" fmla="*/ 155625 w 152400"/>
              <a:gd name="connsiteY1" fmla="*/ 13284 h 152400"/>
              <a:gd name="connsiteX2" fmla="*/ 155625 w 152400"/>
              <a:gd name="connsiteY2" fmla="*/ 157746 h 152400"/>
              <a:gd name="connsiteX3" fmla="*/ 11163 w 152400"/>
              <a:gd name="connsiteY3" fmla="*/ 157746 h 152400"/>
              <a:gd name="connsiteX4" fmla="*/ 11163 w 152400"/>
              <a:gd name="connsiteY4" fmla="*/ 1328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1163" y="13284"/>
                </a:moveTo>
                <a:lnTo>
                  <a:pt x="155625" y="13284"/>
                </a:lnTo>
                <a:lnTo>
                  <a:pt x="155625" y="157746"/>
                </a:lnTo>
                <a:lnTo>
                  <a:pt x="11163" y="157746"/>
                </a:lnTo>
                <a:lnTo>
                  <a:pt x="11163" y="13284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Freeform 1276"> 
				</p:cNvPr>
          <p:cNvSpPr/>
          <p:nvPr/>
        </p:nvSpPr>
        <p:spPr>
          <a:xfrm>
            <a:off x="2276475" y="3619500"/>
            <a:ext cx="152400" cy="152400"/>
          </a:xfrm>
          <a:custGeom>
            <a:avLst/>
            <a:gdLst>
              <a:gd name="connsiteX0" fmla="*/ 9575 w 152400"/>
              <a:gd name="connsiteY0" fmla="*/ 10985 h 152400"/>
              <a:gd name="connsiteX1" fmla="*/ 154038 w 152400"/>
              <a:gd name="connsiteY1" fmla="*/ 10985 h 152400"/>
              <a:gd name="connsiteX2" fmla="*/ 154038 w 152400"/>
              <a:gd name="connsiteY2" fmla="*/ 155447 h 152400"/>
              <a:gd name="connsiteX3" fmla="*/ 9575 w 152400"/>
              <a:gd name="connsiteY3" fmla="*/ 155447 h 152400"/>
              <a:gd name="connsiteX4" fmla="*/ 9575 w 152400"/>
              <a:gd name="connsiteY4" fmla="*/ 10985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9575" y="10985"/>
                </a:moveTo>
                <a:lnTo>
                  <a:pt x="154038" y="10985"/>
                </a:lnTo>
                <a:lnTo>
                  <a:pt x="154038" y="155447"/>
                </a:lnTo>
                <a:lnTo>
                  <a:pt x="9575" y="155447"/>
                </a:lnTo>
                <a:lnTo>
                  <a:pt x="9575" y="10985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Freeform 1277"> 
				</p:cNvPr>
          <p:cNvSpPr/>
          <p:nvPr/>
        </p:nvSpPr>
        <p:spPr>
          <a:xfrm>
            <a:off x="3524250" y="3409950"/>
            <a:ext cx="152400" cy="161925"/>
          </a:xfrm>
          <a:custGeom>
            <a:avLst/>
            <a:gdLst>
              <a:gd name="connsiteX0" fmla="*/ 15925 w 152400"/>
              <a:gd name="connsiteY0" fmla="*/ 18605 h 161925"/>
              <a:gd name="connsiteX1" fmla="*/ 160388 w 152400"/>
              <a:gd name="connsiteY1" fmla="*/ 18605 h 161925"/>
              <a:gd name="connsiteX2" fmla="*/ 160388 w 152400"/>
              <a:gd name="connsiteY2" fmla="*/ 163067 h 161925"/>
              <a:gd name="connsiteX3" fmla="*/ 15925 w 152400"/>
              <a:gd name="connsiteY3" fmla="*/ 163067 h 161925"/>
              <a:gd name="connsiteX4" fmla="*/ 15925 w 152400"/>
              <a:gd name="connsiteY4" fmla="*/ 1860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1925">
                <a:moveTo>
                  <a:pt x="15925" y="18605"/>
                </a:moveTo>
                <a:lnTo>
                  <a:pt x="160388" y="18605"/>
                </a:lnTo>
                <a:lnTo>
                  <a:pt x="160388" y="163067"/>
                </a:lnTo>
                <a:lnTo>
                  <a:pt x="15925" y="163067"/>
                </a:lnTo>
                <a:lnTo>
                  <a:pt x="15925" y="18605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Freeform 1278"> 
				</p:cNvPr>
          <p:cNvSpPr/>
          <p:nvPr/>
        </p:nvSpPr>
        <p:spPr>
          <a:xfrm>
            <a:off x="3514725" y="2362200"/>
            <a:ext cx="161925" cy="152400"/>
          </a:xfrm>
          <a:custGeom>
            <a:avLst/>
            <a:gdLst>
              <a:gd name="connsiteX0" fmla="*/ 17513 w 161925"/>
              <a:gd name="connsiteY0" fmla="*/ 10109 h 152400"/>
              <a:gd name="connsiteX1" fmla="*/ 161975 w 161925"/>
              <a:gd name="connsiteY1" fmla="*/ 10109 h 152400"/>
              <a:gd name="connsiteX2" fmla="*/ 161975 w 161925"/>
              <a:gd name="connsiteY2" fmla="*/ 154571 h 152400"/>
              <a:gd name="connsiteX3" fmla="*/ 17513 w 161925"/>
              <a:gd name="connsiteY3" fmla="*/ 154571 h 152400"/>
              <a:gd name="connsiteX4" fmla="*/ 17513 w 161925"/>
              <a:gd name="connsiteY4" fmla="*/ 10109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52400">
                <a:moveTo>
                  <a:pt x="17513" y="10109"/>
                </a:moveTo>
                <a:lnTo>
                  <a:pt x="161975" y="10109"/>
                </a:lnTo>
                <a:lnTo>
                  <a:pt x="161975" y="154571"/>
                </a:lnTo>
                <a:lnTo>
                  <a:pt x="17513" y="154571"/>
                </a:lnTo>
                <a:lnTo>
                  <a:pt x="17513" y="10109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Freeform 1279"> 
				</p:cNvPr>
          <p:cNvSpPr/>
          <p:nvPr/>
        </p:nvSpPr>
        <p:spPr>
          <a:xfrm>
            <a:off x="2409825" y="2419350"/>
            <a:ext cx="1123950" cy="190500"/>
          </a:xfrm>
          <a:custGeom>
            <a:avLst/>
            <a:gdLst>
              <a:gd name="connsiteX0" fmla="*/ 22269 w 1123950"/>
              <a:gd name="connsiteY0" fmla="*/ 181554 h 190500"/>
              <a:gd name="connsiteX1" fmla="*/ 1122407 w 1123950"/>
              <a:gd name="connsiteY1" fmla="*/ 2597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3950" h="190500">
                <a:moveTo>
                  <a:pt x="22269" y="181554"/>
                </a:moveTo>
                <a:lnTo>
                  <a:pt x="1122407" y="25979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Freeform 1280"> 
				</p:cNvPr>
          <p:cNvSpPr/>
          <p:nvPr/>
        </p:nvSpPr>
        <p:spPr>
          <a:xfrm>
            <a:off x="2409825" y="3476625"/>
            <a:ext cx="1133475" cy="228600"/>
          </a:xfrm>
          <a:custGeom>
            <a:avLst/>
            <a:gdLst>
              <a:gd name="connsiteX0" fmla="*/ 20683 w 1133475"/>
              <a:gd name="connsiteY0" fmla="*/ 226094 h 228600"/>
              <a:gd name="connsiteX1" fmla="*/ 1130345 w 1133475"/>
              <a:gd name="connsiteY1" fmla="*/ 2416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3475" h="228600">
                <a:moveTo>
                  <a:pt x="20683" y="226094"/>
                </a:moveTo>
                <a:lnTo>
                  <a:pt x="1130345" y="24164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1" name="Freeform 1281"> 
				</p:cNvPr>
          <p:cNvSpPr/>
          <p:nvPr/>
        </p:nvSpPr>
        <p:spPr>
          <a:xfrm>
            <a:off x="4791075" y="2286000"/>
            <a:ext cx="161925" cy="152400"/>
          </a:xfrm>
          <a:custGeom>
            <a:avLst/>
            <a:gdLst>
              <a:gd name="connsiteX0" fmla="*/ 17513 w 161925"/>
              <a:gd name="connsiteY0" fmla="*/ 14871 h 152400"/>
              <a:gd name="connsiteX1" fmla="*/ 161976 w 161925"/>
              <a:gd name="connsiteY1" fmla="*/ 14871 h 152400"/>
              <a:gd name="connsiteX2" fmla="*/ 161976 w 161925"/>
              <a:gd name="connsiteY2" fmla="*/ 159333 h 152400"/>
              <a:gd name="connsiteX3" fmla="*/ 17513 w 161925"/>
              <a:gd name="connsiteY3" fmla="*/ 159333 h 152400"/>
              <a:gd name="connsiteX4" fmla="*/ 17513 w 161925"/>
              <a:gd name="connsiteY4" fmla="*/ 1487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52400">
                <a:moveTo>
                  <a:pt x="17513" y="14871"/>
                </a:moveTo>
                <a:lnTo>
                  <a:pt x="161976" y="14871"/>
                </a:lnTo>
                <a:lnTo>
                  <a:pt x="161976" y="159333"/>
                </a:lnTo>
                <a:lnTo>
                  <a:pt x="17513" y="159333"/>
                </a:lnTo>
                <a:lnTo>
                  <a:pt x="17513" y="14871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2" name="Freeform 1282"> 
				</p:cNvPr>
          <p:cNvSpPr/>
          <p:nvPr/>
        </p:nvSpPr>
        <p:spPr>
          <a:xfrm>
            <a:off x="4791075" y="2286000"/>
            <a:ext cx="161925" cy="152400"/>
          </a:xfrm>
          <a:custGeom>
            <a:avLst/>
            <a:gdLst>
              <a:gd name="connsiteX0" fmla="*/ 17513 w 161925"/>
              <a:gd name="connsiteY0" fmla="*/ 14871 h 152400"/>
              <a:gd name="connsiteX1" fmla="*/ 161976 w 161925"/>
              <a:gd name="connsiteY1" fmla="*/ 14871 h 152400"/>
              <a:gd name="connsiteX2" fmla="*/ 161976 w 161925"/>
              <a:gd name="connsiteY2" fmla="*/ 159333 h 152400"/>
              <a:gd name="connsiteX3" fmla="*/ 17513 w 161925"/>
              <a:gd name="connsiteY3" fmla="*/ 159333 h 152400"/>
              <a:gd name="connsiteX4" fmla="*/ 17513 w 161925"/>
              <a:gd name="connsiteY4" fmla="*/ 1487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52400">
                <a:moveTo>
                  <a:pt x="17513" y="14871"/>
                </a:moveTo>
                <a:lnTo>
                  <a:pt x="161976" y="14871"/>
                </a:lnTo>
                <a:lnTo>
                  <a:pt x="161976" y="159333"/>
                </a:lnTo>
                <a:lnTo>
                  <a:pt x="17513" y="159333"/>
                </a:lnTo>
                <a:lnTo>
                  <a:pt x="17513" y="148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" name="Freeform 1283"> 
				</p:cNvPr>
          <p:cNvSpPr/>
          <p:nvPr/>
        </p:nvSpPr>
        <p:spPr>
          <a:xfrm>
            <a:off x="3657600" y="2352675"/>
            <a:ext cx="1152525" cy="95250"/>
          </a:xfrm>
          <a:custGeom>
            <a:avLst/>
            <a:gdLst>
              <a:gd name="connsiteX0" fmla="*/ 19094 w 1152525"/>
              <a:gd name="connsiteY0" fmla="*/ 92654 h 95250"/>
              <a:gd name="connsiteX1" fmla="*/ 1150982 w 1152525"/>
              <a:gd name="connsiteY1" fmla="*/ 2121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525" h="95250">
                <a:moveTo>
                  <a:pt x="19094" y="92654"/>
                </a:moveTo>
                <a:lnTo>
                  <a:pt x="1150982" y="21216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4" name="Freeform 1284"> 
				</p:cNvPr>
          <p:cNvSpPr/>
          <p:nvPr/>
        </p:nvSpPr>
        <p:spPr>
          <a:xfrm>
            <a:off x="4772025" y="3705225"/>
            <a:ext cx="152400" cy="152400"/>
          </a:xfrm>
          <a:custGeom>
            <a:avLst/>
            <a:gdLst>
              <a:gd name="connsiteX0" fmla="*/ 12737 w 152400"/>
              <a:gd name="connsiteY0" fmla="*/ 11366 h 152400"/>
              <a:gd name="connsiteX1" fmla="*/ 157200 w 152400"/>
              <a:gd name="connsiteY1" fmla="*/ 11366 h 152400"/>
              <a:gd name="connsiteX2" fmla="*/ 157200 w 152400"/>
              <a:gd name="connsiteY2" fmla="*/ 155828 h 152400"/>
              <a:gd name="connsiteX3" fmla="*/ 12737 w 152400"/>
              <a:gd name="connsiteY3" fmla="*/ 155828 h 152400"/>
              <a:gd name="connsiteX4" fmla="*/ 12737 w 152400"/>
              <a:gd name="connsiteY4" fmla="*/ 11366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737" y="11366"/>
                </a:moveTo>
                <a:lnTo>
                  <a:pt x="157200" y="11366"/>
                </a:lnTo>
                <a:lnTo>
                  <a:pt x="157200" y="155828"/>
                </a:lnTo>
                <a:lnTo>
                  <a:pt x="12737" y="155828"/>
                </a:lnTo>
                <a:lnTo>
                  <a:pt x="12737" y="11366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Freeform 1285"> 
				</p:cNvPr>
          <p:cNvSpPr/>
          <p:nvPr/>
        </p:nvSpPr>
        <p:spPr>
          <a:xfrm>
            <a:off x="3657600" y="3476625"/>
            <a:ext cx="1133475" cy="314325"/>
          </a:xfrm>
          <a:custGeom>
            <a:avLst/>
            <a:gdLst>
              <a:gd name="connsiteX0" fmla="*/ 27033 w 1133475"/>
              <a:gd name="connsiteY0" fmla="*/ 24159 h 314325"/>
              <a:gd name="connsiteX1" fmla="*/ 1127170 w 1133475"/>
              <a:gd name="connsiteY1" fmla="*/ 31219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3475" h="314325">
                <a:moveTo>
                  <a:pt x="27033" y="24159"/>
                </a:moveTo>
                <a:lnTo>
                  <a:pt x="1127170" y="312195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6" name="Freeform 1286"> 
				</p:cNvPr>
          <p:cNvSpPr/>
          <p:nvPr/>
        </p:nvSpPr>
        <p:spPr>
          <a:xfrm>
            <a:off x="3543300" y="1600200"/>
            <a:ext cx="152400" cy="152400"/>
          </a:xfrm>
          <a:custGeom>
            <a:avLst/>
            <a:gdLst>
              <a:gd name="connsiteX0" fmla="*/ 11163 w 152400"/>
              <a:gd name="connsiteY0" fmla="*/ 15683 h 152400"/>
              <a:gd name="connsiteX1" fmla="*/ 155626 w 152400"/>
              <a:gd name="connsiteY1" fmla="*/ 15683 h 152400"/>
              <a:gd name="connsiteX2" fmla="*/ 155626 w 152400"/>
              <a:gd name="connsiteY2" fmla="*/ 160146 h 152400"/>
              <a:gd name="connsiteX3" fmla="*/ 11163 w 152400"/>
              <a:gd name="connsiteY3" fmla="*/ 160146 h 152400"/>
              <a:gd name="connsiteX4" fmla="*/ 11163 w 152400"/>
              <a:gd name="connsiteY4" fmla="*/ 15683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1163" y="15683"/>
                </a:moveTo>
                <a:lnTo>
                  <a:pt x="155626" y="15683"/>
                </a:lnTo>
                <a:lnTo>
                  <a:pt x="155626" y="160146"/>
                </a:lnTo>
                <a:lnTo>
                  <a:pt x="11163" y="160146"/>
                </a:lnTo>
                <a:lnTo>
                  <a:pt x="11163" y="15683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7" name="Freeform 1287"> 
				</p:cNvPr>
          <p:cNvSpPr/>
          <p:nvPr/>
        </p:nvSpPr>
        <p:spPr>
          <a:xfrm>
            <a:off x="2419350" y="1666875"/>
            <a:ext cx="1143000" cy="95250"/>
          </a:xfrm>
          <a:custGeom>
            <a:avLst/>
            <a:gdLst>
              <a:gd name="connsiteX0" fmla="*/ 27033 w 1143000"/>
              <a:gd name="connsiteY0" fmla="*/ 88713 h 95250"/>
              <a:gd name="connsiteX1" fmla="*/ 1135108 w 1143000"/>
              <a:gd name="connsiteY1" fmla="*/ 22038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95250">
                <a:moveTo>
                  <a:pt x="27033" y="88713"/>
                </a:moveTo>
                <a:lnTo>
                  <a:pt x="1135108" y="22038"/>
                </a:lnTo>
              </a:path>
            </a:pathLst>
          </a:custGeom>
          <a:ln w="444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8" name="Freeform 1288"> 
				</p:cNvPr>
          <p:cNvSpPr/>
          <p:nvPr/>
        </p:nvSpPr>
        <p:spPr>
          <a:xfrm>
            <a:off x="4791075" y="1447800"/>
            <a:ext cx="161925" cy="161925"/>
          </a:xfrm>
          <a:custGeom>
            <a:avLst/>
            <a:gdLst>
              <a:gd name="connsiteX0" fmla="*/ 17513 w 161925"/>
              <a:gd name="connsiteY0" fmla="*/ 18859 h 161925"/>
              <a:gd name="connsiteX1" fmla="*/ 161976 w 161925"/>
              <a:gd name="connsiteY1" fmla="*/ 18859 h 161925"/>
              <a:gd name="connsiteX2" fmla="*/ 161976 w 161925"/>
              <a:gd name="connsiteY2" fmla="*/ 163321 h 161925"/>
              <a:gd name="connsiteX3" fmla="*/ 17513 w 161925"/>
              <a:gd name="connsiteY3" fmla="*/ 163321 h 161925"/>
              <a:gd name="connsiteX4" fmla="*/ 17513 w 161925"/>
              <a:gd name="connsiteY4" fmla="*/ 1885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7513" y="18859"/>
                </a:moveTo>
                <a:lnTo>
                  <a:pt x="161976" y="18859"/>
                </a:lnTo>
                <a:lnTo>
                  <a:pt x="161976" y="163321"/>
                </a:lnTo>
                <a:lnTo>
                  <a:pt x="17513" y="163321"/>
                </a:lnTo>
                <a:lnTo>
                  <a:pt x="17513" y="18859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Freeform 1289"> 
				</p:cNvPr>
          <p:cNvSpPr/>
          <p:nvPr/>
        </p:nvSpPr>
        <p:spPr>
          <a:xfrm>
            <a:off x="4791075" y="1447800"/>
            <a:ext cx="161925" cy="161925"/>
          </a:xfrm>
          <a:custGeom>
            <a:avLst/>
            <a:gdLst>
              <a:gd name="connsiteX0" fmla="*/ 17513 w 161925"/>
              <a:gd name="connsiteY0" fmla="*/ 18859 h 161925"/>
              <a:gd name="connsiteX1" fmla="*/ 161976 w 161925"/>
              <a:gd name="connsiteY1" fmla="*/ 18859 h 161925"/>
              <a:gd name="connsiteX2" fmla="*/ 161976 w 161925"/>
              <a:gd name="connsiteY2" fmla="*/ 163321 h 161925"/>
              <a:gd name="connsiteX3" fmla="*/ 17513 w 161925"/>
              <a:gd name="connsiteY3" fmla="*/ 163321 h 161925"/>
              <a:gd name="connsiteX4" fmla="*/ 17513 w 161925"/>
              <a:gd name="connsiteY4" fmla="*/ 1885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7513" y="18859"/>
                </a:moveTo>
                <a:lnTo>
                  <a:pt x="161976" y="18859"/>
                </a:lnTo>
                <a:lnTo>
                  <a:pt x="161976" y="163321"/>
                </a:lnTo>
                <a:lnTo>
                  <a:pt x="17513" y="163321"/>
                </a:lnTo>
                <a:lnTo>
                  <a:pt x="17513" y="188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Freeform 1290"> 
				</p:cNvPr>
          <p:cNvSpPr/>
          <p:nvPr/>
        </p:nvSpPr>
        <p:spPr>
          <a:xfrm>
            <a:off x="3676650" y="1514475"/>
            <a:ext cx="1133475" cy="180975"/>
          </a:xfrm>
          <a:custGeom>
            <a:avLst/>
            <a:gdLst>
              <a:gd name="connsiteX0" fmla="*/ 22269 w 1133475"/>
              <a:gd name="connsiteY0" fmla="*/ 174438 h 180975"/>
              <a:gd name="connsiteX1" fmla="*/ 1131932 w 1133475"/>
              <a:gd name="connsiteY1" fmla="*/ 25213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3475" h="180975">
                <a:moveTo>
                  <a:pt x="22269" y="174438"/>
                </a:moveTo>
                <a:lnTo>
                  <a:pt x="1131932" y="25213"/>
                </a:lnTo>
              </a:path>
            </a:pathLst>
          </a:custGeom>
          <a:ln w="444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Freeform 1291"> 
				</p:cNvPr>
          <p:cNvSpPr/>
          <p:nvPr/>
        </p:nvSpPr>
        <p:spPr>
          <a:xfrm>
            <a:off x="2286000" y="1666875"/>
            <a:ext cx="152400" cy="152400"/>
          </a:xfrm>
          <a:custGeom>
            <a:avLst/>
            <a:gdLst>
              <a:gd name="connsiteX0" fmla="*/ 15925 w 152400"/>
              <a:gd name="connsiteY0" fmla="*/ 15683 h 152400"/>
              <a:gd name="connsiteX1" fmla="*/ 160388 w 152400"/>
              <a:gd name="connsiteY1" fmla="*/ 15683 h 152400"/>
              <a:gd name="connsiteX2" fmla="*/ 160388 w 152400"/>
              <a:gd name="connsiteY2" fmla="*/ 160146 h 152400"/>
              <a:gd name="connsiteX3" fmla="*/ 15925 w 152400"/>
              <a:gd name="connsiteY3" fmla="*/ 160146 h 152400"/>
              <a:gd name="connsiteX4" fmla="*/ 15925 w 152400"/>
              <a:gd name="connsiteY4" fmla="*/ 15683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925" y="15683"/>
                </a:moveTo>
                <a:lnTo>
                  <a:pt x="160388" y="15683"/>
                </a:lnTo>
                <a:lnTo>
                  <a:pt x="160388" y="160146"/>
                </a:lnTo>
                <a:lnTo>
                  <a:pt x="15925" y="160146"/>
                </a:lnTo>
                <a:lnTo>
                  <a:pt x="15925" y="15683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Freeform 1292"> 
				</p:cNvPr>
          <p:cNvSpPr/>
          <p:nvPr/>
        </p:nvSpPr>
        <p:spPr>
          <a:xfrm>
            <a:off x="2266950" y="5610225"/>
            <a:ext cx="152400" cy="152400"/>
          </a:xfrm>
          <a:custGeom>
            <a:avLst/>
            <a:gdLst>
              <a:gd name="connsiteX0" fmla="*/ 15925 w 152400"/>
              <a:gd name="connsiteY0" fmla="*/ 15874 h 152400"/>
              <a:gd name="connsiteX1" fmla="*/ 160388 w 152400"/>
              <a:gd name="connsiteY1" fmla="*/ 15874 h 152400"/>
              <a:gd name="connsiteX2" fmla="*/ 160388 w 152400"/>
              <a:gd name="connsiteY2" fmla="*/ 160337 h 152400"/>
              <a:gd name="connsiteX3" fmla="*/ 15925 w 152400"/>
              <a:gd name="connsiteY3" fmla="*/ 160337 h 152400"/>
              <a:gd name="connsiteX4" fmla="*/ 15925 w 152400"/>
              <a:gd name="connsiteY4" fmla="*/ 1587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925" y="15874"/>
                </a:moveTo>
                <a:lnTo>
                  <a:pt x="160388" y="15874"/>
                </a:lnTo>
                <a:lnTo>
                  <a:pt x="160388" y="160337"/>
                </a:lnTo>
                <a:lnTo>
                  <a:pt x="15925" y="160337"/>
                </a:lnTo>
                <a:lnTo>
                  <a:pt x="15925" y="15874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Freeform 1293"> 
				</p:cNvPr>
          <p:cNvSpPr/>
          <p:nvPr/>
        </p:nvSpPr>
        <p:spPr>
          <a:xfrm>
            <a:off x="3524250" y="5572125"/>
            <a:ext cx="152400" cy="152400"/>
          </a:xfrm>
          <a:custGeom>
            <a:avLst/>
            <a:gdLst>
              <a:gd name="connsiteX0" fmla="*/ 12751 w 152400"/>
              <a:gd name="connsiteY0" fmla="*/ 12700 h 152400"/>
              <a:gd name="connsiteX1" fmla="*/ 157213 w 152400"/>
              <a:gd name="connsiteY1" fmla="*/ 12700 h 152400"/>
              <a:gd name="connsiteX2" fmla="*/ 157213 w 152400"/>
              <a:gd name="connsiteY2" fmla="*/ 157162 h 152400"/>
              <a:gd name="connsiteX3" fmla="*/ 12751 w 152400"/>
              <a:gd name="connsiteY3" fmla="*/ 157162 h 152400"/>
              <a:gd name="connsiteX4" fmla="*/ 12751 w 152400"/>
              <a:gd name="connsiteY4" fmla="*/ 127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751" y="12700"/>
                </a:moveTo>
                <a:lnTo>
                  <a:pt x="157213" y="12700"/>
                </a:lnTo>
                <a:lnTo>
                  <a:pt x="157213" y="157162"/>
                </a:lnTo>
                <a:lnTo>
                  <a:pt x="12751" y="157162"/>
                </a:lnTo>
                <a:lnTo>
                  <a:pt x="12751" y="12700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Freeform 1294"> 
				</p:cNvPr>
          <p:cNvSpPr/>
          <p:nvPr/>
        </p:nvSpPr>
        <p:spPr>
          <a:xfrm>
            <a:off x="2400300" y="5638800"/>
            <a:ext cx="1143000" cy="66675"/>
          </a:xfrm>
          <a:custGeom>
            <a:avLst/>
            <a:gdLst>
              <a:gd name="connsiteX0" fmla="*/ 27033 w 1143000"/>
              <a:gd name="connsiteY0" fmla="*/ 60325 h 66675"/>
              <a:gd name="connsiteX1" fmla="*/ 1136695 w 1143000"/>
              <a:gd name="connsiteY1" fmla="*/ 1905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66675">
                <a:moveTo>
                  <a:pt x="27033" y="60325"/>
                </a:moveTo>
                <a:lnTo>
                  <a:pt x="1136695" y="19050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Freeform 1295"> 
				</p:cNvPr>
          <p:cNvSpPr/>
          <p:nvPr/>
        </p:nvSpPr>
        <p:spPr>
          <a:xfrm>
            <a:off x="4791075" y="5648325"/>
            <a:ext cx="152400" cy="152400"/>
          </a:xfrm>
          <a:custGeom>
            <a:avLst/>
            <a:gdLst>
              <a:gd name="connsiteX0" fmla="*/ 9575 w 152400"/>
              <a:gd name="connsiteY0" fmla="*/ 12700 h 152400"/>
              <a:gd name="connsiteX1" fmla="*/ 154038 w 152400"/>
              <a:gd name="connsiteY1" fmla="*/ 12700 h 152400"/>
              <a:gd name="connsiteX2" fmla="*/ 154038 w 152400"/>
              <a:gd name="connsiteY2" fmla="*/ 157162 h 152400"/>
              <a:gd name="connsiteX3" fmla="*/ 9575 w 152400"/>
              <a:gd name="connsiteY3" fmla="*/ 157162 h 152400"/>
              <a:gd name="connsiteX4" fmla="*/ 9575 w 152400"/>
              <a:gd name="connsiteY4" fmla="*/ 127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9575" y="12700"/>
                </a:moveTo>
                <a:lnTo>
                  <a:pt x="154038" y="12700"/>
                </a:lnTo>
                <a:lnTo>
                  <a:pt x="154038" y="157162"/>
                </a:lnTo>
                <a:lnTo>
                  <a:pt x="9575" y="157162"/>
                </a:lnTo>
                <a:lnTo>
                  <a:pt x="9575" y="12700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Freeform 1296"> 
				</p:cNvPr>
          <p:cNvSpPr/>
          <p:nvPr/>
        </p:nvSpPr>
        <p:spPr>
          <a:xfrm>
            <a:off x="3657600" y="5629275"/>
            <a:ext cx="1152525" cy="104775"/>
          </a:xfrm>
          <a:custGeom>
            <a:avLst/>
            <a:gdLst>
              <a:gd name="connsiteX0" fmla="*/ 23858 w 1152525"/>
              <a:gd name="connsiteY0" fmla="*/ 27782 h 104775"/>
              <a:gd name="connsiteX1" fmla="*/ 1143045 w 1152525"/>
              <a:gd name="connsiteY1" fmla="*/ 10398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525" h="104775">
                <a:moveTo>
                  <a:pt x="23858" y="27782"/>
                </a:moveTo>
                <a:lnTo>
                  <a:pt x="1143045" y="103982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Freeform 1297"> 
				</p:cNvPr>
          <p:cNvSpPr/>
          <p:nvPr/>
        </p:nvSpPr>
        <p:spPr>
          <a:xfrm>
            <a:off x="6000750" y="2352675"/>
            <a:ext cx="152400" cy="152400"/>
          </a:xfrm>
          <a:custGeom>
            <a:avLst/>
            <a:gdLst>
              <a:gd name="connsiteX0" fmla="*/ 12548 w 152400"/>
              <a:gd name="connsiteY0" fmla="*/ 14871 h 152400"/>
              <a:gd name="connsiteX1" fmla="*/ 157010 w 152400"/>
              <a:gd name="connsiteY1" fmla="*/ 14871 h 152400"/>
              <a:gd name="connsiteX2" fmla="*/ 157010 w 152400"/>
              <a:gd name="connsiteY2" fmla="*/ 159333 h 152400"/>
              <a:gd name="connsiteX3" fmla="*/ 12548 w 152400"/>
              <a:gd name="connsiteY3" fmla="*/ 159333 h 152400"/>
              <a:gd name="connsiteX4" fmla="*/ 12548 w 152400"/>
              <a:gd name="connsiteY4" fmla="*/ 1487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548" y="14871"/>
                </a:moveTo>
                <a:lnTo>
                  <a:pt x="157010" y="14871"/>
                </a:lnTo>
                <a:lnTo>
                  <a:pt x="157010" y="159333"/>
                </a:lnTo>
                <a:lnTo>
                  <a:pt x="12548" y="159333"/>
                </a:lnTo>
                <a:lnTo>
                  <a:pt x="12548" y="14871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Freeform 1298"> 
				</p:cNvPr>
          <p:cNvSpPr/>
          <p:nvPr/>
        </p:nvSpPr>
        <p:spPr>
          <a:xfrm>
            <a:off x="6000750" y="2352675"/>
            <a:ext cx="152400" cy="152400"/>
          </a:xfrm>
          <a:custGeom>
            <a:avLst/>
            <a:gdLst>
              <a:gd name="connsiteX0" fmla="*/ 12548 w 152400"/>
              <a:gd name="connsiteY0" fmla="*/ 14871 h 152400"/>
              <a:gd name="connsiteX1" fmla="*/ 157010 w 152400"/>
              <a:gd name="connsiteY1" fmla="*/ 14871 h 152400"/>
              <a:gd name="connsiteX2" fmla="*/ 157010 w 152400"/>
              <a:gd name="connsiteY2" fmla="*/ 159333 h 152400"/>
              <a:gd name="connsiteX3" fmla="*/ 12548 w 152400"/>
              <a:gd name="connsiteY3" fmla="*/ 159333 h 152400"/>
              <a:gd name="connsiteX4" fmla="*/ 12548 w 152400"/>
              <a:gd name="connsiteY4" fmla="*/ 1487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548" y="14871"/>
                </a:moveTo>
                <a:lnTo>
                  <a:pt x="157010" y="14871"/>
                </a:lnTo>
                <a:lnTo>
                  <a:pt x="157010" y="159333"/>
                </a:lnTo>
                <a:lnTo>
                  <a:pt x="12548" y="159333"/>
                </a:lnTo>
                <a:lnTo>
                  <a:pt x="12548" y="1487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9" name="Freeform 1299"> 
				</p:cNvPr>
          <p:cNvSpPr/>
          <p:nvPr/>
        </p:nvSpPr>
        <p:spPr>
          <a:xfrm>
            <a:off x="4933950" y="2352675"/>
            <a:ext cx="1085850" cy="95250"/>
          </a:xfrm>
          <a:custGeom>
            <a:avLst/>
            <a:gdLst>
              <a:gd name="connsiteX0" fmla="*/ 19094 w 1085850"/>
              <a:gd name="connsiteY0" fmla="*/ 20422 h 95250"/>
              <a:gd name="connsiteX1" fmla="*/ 1079341 w 1085850"/>
              <a:gd name="connsiteY1" fmla="*/ 87097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95250">
                <a:moveTo>
                  <a:pt x="19094" y="20422"/>
                </a:moveTo>
                <a:lnTo>
                  <a:pt x="1079341" y="87097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Freeform 1300"> 
				</p:cNvPr>
          <p:cNvSpPr/>
          <p:nvPr/>
        </p:nvSpPr>
        <p:spPr>
          <a:xfrm>
            <a:off x="5991225" y="1295400"/>
            <a:ext cx="152400" cy="152400"/>
          </a:xfrm>
          <a:custGeom>
            <a:avLst/>
            <a:gdLst>
              <a:gd name="connsiteX0" fmla="*/ 12548 w 152400"/>
              <a:gd name="connsiteY0" fmla="*/ 13550 h 152400"/>
              <a:gd name="connsiteX1" fmla="*/ 157010 w 152400"/>
              <a:gd name="connsiteY1" fmla="*/ 13550 h 152400"/>
              <a:gd name="connsiteX2" fmla="*/ 157010 w 152400"/>
              <a:gd name="connsiteY2" fmla="*/ 158013 h 152400"/>
              <a:gd name="connsiteX3" fmla="*/ 12548 w 152400"/>
              <a:gd name="connsiteY3" fmla="*/ 158013 h 152400"/>
              <a:gd name="connsiteX4" fmla="*/ 12548 w 152400"/>
              <a:gd name="connsiteY4" fmla="*/ 1355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548" y="13550"/>
                </a:moveTo>
                <a:lnTo>
                  <a:pt x="157010" y="13550"/>
                </a:lnTo>
                <a:lnTo>
                  <a:pt x="157010" y="158013"/>
                </a:lnTo>
                <a:lnTo>
                  <a:pt x="12548" y="158013"/>
                </a:lnTo>
                <a:lnTo>
                  <a:pt x="12548" y="13550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Freeform 1301"> 
				</p:cNvPr>
          <p:cNvSpPr/>
          <p:nvPr/>
        </p:nvSpPr>
        <p:spPr>
          <a:xfrm>
            <a:off x="5991225" y="1295400"/>
            <a:ext cx="152400" cy="152400"/>
          </a:xfrm>
          <a:custGeom>
            <a:avLst/>
            <a:gdLst>
              <a:gd name="connsiteX0" fmla="*/ 12548 w 152400"/>
              <a:gd name="connsiteY0" fmla="*/ 13550 h 152400"/>
              <a:gd name="connsiteX1" fmla="*/ 157010 w 152400"/>
              <a:gd name="connsiteY1" fmla="*/ 13550 h 152400"/>
              <a:gd name="connsiteX2" fmla="*/ 157010 w 152400"/>
              <a:gd name="connsiteY2" fmla="*/ 158013 h 152400"/>
              <a:gd name="connsiteX3" fmla="*/ 12548 w 152400"/>
              <a:gd name="connsiteY3" fmla="*/ 158013 h 152400"/>
              <a:gd name="connsiteX4" fmla="*/ 12548 w 152400"/>
              <a:gd name="connsiteY4" fmla="*/ 1355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548" y="13550"/>
                </a:moveTo>
                <a:lnTo>
                  <a:pt x="157010" y="13550"/>
                </a:lnTo>
                <a:lnTo>
                  <a:pt x="157010" y="158013"/>
                </a:lnTo>
                <a:lnTo>
                  <a:pt x="12548" y="158013"/>
                </a:lnTo>
                <a:lnTo>
                  <a:pt x="12548" y="135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Freeform 1302"> 
				</p:cNvPr>
          <p:cNvSpPr/>
          <p:nvPr/>
        </p:nvSpPr>
        <p:spPr>
          <a:xfrm>
            <a:off x="4933950" y="1362075"/>
            <a:ext cx="1076325" cy="180975"/>
          </a:xfrm>
          <a:custGeom>
            <a:avLst/>
            <a:gdLst>
              <a:gd name="connsiteX0" fmla="*/ 19094 w 1076325"/>
              <a:gd name="connsiteY0" fmla="*/ 176819 h 180975"/>
              <a:gd name="connsiteX1" fmla="*/ 1069816 w 1076325"/>
              <a:gd name="connsiteY1" fmla="*/ 1911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6325" h="180975">
                <a:moveTo>
                  <a:pt x="19094" y="176819"/>
                </a:moveTo>
                <a:lnTo>
                  <a:pt x="1069816" y="19110"/>
                </a:lnTo>
              </a:path>
            </a:pathLst>
          </a:custGeom>
          <a:ln w="444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Freeform 1303"> 
				</p:cNvPr>
          <p:cNvSpPr/>
          <p:nvPr/>
        </p:nvSpPr>
        <p:spPr>
          <a:xfrm>
            <a:off x="4905375" y="3429000"/>
            <a:ext cx="1104900" cy="361950"/>
          </a:xfrm>
          <a:custGeom>
            <a:avLst/>
            <a:gdLst>
              <a:gd name="connsiteX0" fmla="*/ 23858 w 1104900"/>
              <a:gd name="connsiteY0" fmla="*/ 359816 h 361950"/>
              <a:gd name="connsiteX1" fmla="*/ 1103155 w 1104900"/>
              <a:gd name="connsiteY1" fmla="*/ 20929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4900" h="361950">
                <a:moveTo>
                  <a:pt x="23858" y="359816"/>
                </a:moveTo>
                <a:lnTo>
                  <a:pt x="1103155" y="20929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Freeform 1304"> 
				</p:cNvPr>
          <p:cNvSpPr/>
          <p:nvPr/>
        </p:nvSpPr>
        <p:spPr>
          <a:xfrm>
            <a:off x="5991225" y="3362325"/>
            <a:ext cx="152400" cy="152400"/>
          </a:xfrm>
          <a:custGeom>
            <a:avLst/>
            <a:gdLst>
              <a:gd name="connsiteX0" fmla="*/ 17297 w 152400"/>
              <a:gd name="connsiteY0" fmla="*/ 15366 h 152400"/>
              <a:gd name="connsiteX1" fmla="*/ 161759 w 152400"/>
              <a:gd name="connsiteY1" fmla="*/ 15366 h 152400"/>
              <a:gd name="connsiteX2" fmla="*/ 161759 w 152400"/>
              <a:gd name="connsiteY2" fmla="*/ 159829 h 152400"/>
              <a:gd name="connsiteX3" fmla="*/ 17297 w 152400"/>
              <a:gd name="connsiteY3" fmla="*/ 159829 h 152400"/>
              <a:gd name="connsiteX4" fmla="*/ 17297 w 152400"/>
              <a:gd name="connsiteY4" fmla="*/ 15366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7297" y="15366"/>
                </a:moveTo>
                <a:lnTo>
                  <a:pt x="161759" y="15366"/>
                </a:lnTo>
                <a:lnTo>
                  <a:pt x="161759" y="159829"/>
                </a:lnTo>
                <a:lnTo>
                  <a:pt x="17297" y="159829"/>
                </a:lnTo>
                <a:lnTo>
                  <a:pt x="17297" y="15366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Freeform 1305"> 
				</p:cNvPr>
          <p:cNvSpPr/>
          <p:nvPr/>
        </p:nvSpPr>
        <p:spPr>
          <a:xfrm>
            <a:off x="5991225" y="5419725"/>
            <a:ext cx="152400" cy="152400"/>
          </a:xfrm>
          <a:custGeom>
            <a:avLst/>
            <a:gdLst>
              <a:gd name="connsiteX0" fmla="*/ 14122 w 152400"/>
              <a:gd name="connsiteY0" fmla="*/ 11341 h 152400"/>
              <a:gd name="connsiteX1" fmla="*/ 158584 w 152400"/>
              <a:gd name="connsiteY1" fmla="*/ 11341 h 152400"/>
              <a:gd name="connsiteX2" fmla="*/ 158584 w 152400"/>
              <a:gd name="connsiteY2" fmla="*/ 155803 h 152400"/>
              <a:gd name="connsiteX3" fmla="*/ 14122 w 152400"/>
              <a:gd name="connsiteY3" fmla="*/ 155803 h 152400"/>
              <a:gd name="connsiteX4" fmla="*/ 14122 w 152400"/>
              <a:gd name="connsiteY4" fmla="*/ 11341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122" y="11341"/>
                </a:moveTo>
                <a:lnTo>
                  <a:pt x="158584" y="11341"/>
                </a:lnTo>
                <a:lnTo>
                  <a:pt x="158584" y="155803"/>
                </a:lnTo>
                <a:lnTo>
                  <a:pt x="14122" y="155803"/>
                </a:lnTo>
                <a:lnTo>
                  <a:pt x="14122" y="11341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Freeform 1306"> 
				</p:cNvPr>
          <p:cNvSpPr/>
          <p:nvPr/>
        </p:nvSpPr>
        <p:spPr>
          <a:xfrm>
            <a:off x="4924425" y="5476875"/>
            <a:ext cx="1085850" cy="257175"/>
          </a:xfrm>
          <a:custGeom>
            <a:avLst/>
            <a:gdLst>
              <a:gd name="connsiteX0" fmla="*/ 20683 w 1085850"/>
              <a:gd name="connsiteY0" fmla="*/ 256382 h 257175"/>
              <a:gd name="connsiteX1" fmla="*/ 1080930 w 1085850"/>
              <a:gd name="connsiteY1" fmla="*/ 26423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257175">
                <a:moveTo>
                  <a:pt x="20683" y="256382"/>
                </a:moveTo>
                <a:lnTo>
                  <a:pt x="1080930" y="26423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7" name="Freeform 1307"> 
				</p:cNvPr>
          <p:cNvSpPr/>
          <p:nvPr/>
        </p:nvSpPr>
        <p:spPr>
          <a:xfrm>
            <a:off x="2266950" y="4467225"/>
            <a:ext cx="152400" cy="161925"/>
          </a:xfrm>
          <a:custGeom>
            <a:avLst/>
            <a:gdLst>
              <a:gd name="connsiteX0" fmla="*/ 15925 w 152400"/>
              <a:gd name="connsiteY0" fmla="*/ 17716 h 161925"/>
              <a:gd name="connsiteX1" fmla="*/ 160388 w 152400"/>
              <a:gd name="connsiteY1" fmla="*/ 17716 h 161925"/>
              <a:gd name="connsiteX2" fmla="*/ 160388 w 152400"/>
              <a:gd name="connsiteY2" fmla="*/ 162179 h 161925"/>
              <a:gd name="connsiteX3" fmla="*/ 15925 w 152400"/>
              <a:gd name="connsiteY3" fmla="*/ 162179 h 161925"/>
              <a:gd name="connsiteX4" fmla="*/ 15925 w 152400"/>
              <a:gd name="connsiteY4" fmla="*/ 17716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1925">
                <a:moveTo>
                  <a:pt x="15925" y="17716"/>
                </a:moveTo>
                <a:lnTo>
                  <a:pt x="160388" y="17716"/>
                </a:lnTo>
                <a:lnTo>
                  <a:pt x="160388" y="162179"/>
                </a:lnTo>
                <a:lnTo>
                  <a:pt x="15925" y="162179"/>
                </a:lnTo>
                <a:lnTo>
                  <a:pt x="15925" y="17716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8" name="Freeform 1308"> 
				</p:cNvPr>
          <p:cNvSpPr/>
          <p:nvPr/>
        </p:nvSpPr>
        <p:spPr>
          <a:xfrm>
            <a:off x="3524250" y="4162425"/>
            <a:ext cx="152400" cy="152400"/>
          </a:xfrm>
          <a:custGeom>
            <a:avLst/>
            <a:gdLst>
              <a:gd name="connsiteX0" fmla="*/ 12751 w 152400"/>
              <a:gd name="connsiteY0" fmla="*/ 14528 h 152400"/>
              <a:gd name="connsiteX1" fmla="*/ 157213 w 152400"/>
              <a:gd name="connsiteY1" fmla="*/ 14528 h 152400"/>
              <a:gd name="connsiteX2" fmla="*/ 157213 w 152400"/>
              <a:gd name="connsiteY2" fmla="*/ 158991 h 152400"/>
              <a:gd name="connsiteX3" fmla="*/ 12751 w 152400"/>
              <a:gd name="connsiteY3" fmla="*/ 158991 h 152400"/>
              <a:gd name="connsiteX4" fmla="*/ 12751 w 152400"/>
              <a:gd name="connsiteY4" fmla="*/ 1452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2751" y="14528"/>
                </a:moveTo>
                <a:lnTo>
                  <a:pt x="157213" y="14528"/>
                </a:lnTo>
                <a:lnTo>
                  <a:pt x="157213" y="158991"/>
                </a:lnTo>
                <a:lnTo>
                  <a:pt x="12751" y="158991"/>
                </a:lnTo>
                <a:lnTo>
                  <a:pt x="12751" y="14528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9" name="Freeform 1309"> 
				</p:cNvPr>
          <p:cNvSpPr/>
          <p:nvPr/>
        </p:nvSpPr>
        <p:spPr>
          <a:xfrm>
            <a:off x="2400300" y="4229100"/>
            <a:ext cx="1143000" cy="333375"/>
          </a:xfrm>
          <a:custGeom>
            <a:avLst/>
            <a:gdLst>
              <a:gd name="connsiteX0" fmla="*/ 27033 w 1143000"/>
              <a:gd name="connsiteY0" fmla="*/ 328066 h 333375"/>
              <a:gd name="connsiteX1" fmla="*/ 1136695 w 1143000"/>
              <a:gd name="connsiteY1" fmla="*/ 20091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333375">
                <a:moveTo>
                  <a:pt x="27033" y="328066"/>
                </a:moveTo>
                <a:lnTo>
                  <a:pt x="1136695" y="20091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0" name="Freeform 1310"> 
				</p:cNvPr>
          <p:cNvSpPr/>
          <p:nvPr/>
        </p:nvSpPr>
        <p:spPr>
          <a:xfrm>
            <a:off x="4791075" y="4429125"/>
            <a:ext cx="152400" cy="152400"/>
          </a:xfrm>
          <a:custGeom>
            <a:avLst/>
            <a:gdLst>
              <a:gd name="connsiteX0" fmla="*/ 9575 w 152400"/>
              <a:gd name="connsiteY0" fmla="*/ 12547 h 152400"/>
              <a:gd name="connsiteX1" fmla="*/ 154038 w 152400"/>
              <a:gd name="connsiteY1" fmla="*/ 12547 h 152400"/>
              <a:gd name="connsiteX2" fmla="*/ 154038 w 152400"/>
              <a:gd name="connsiteY2" fmla="*/ 157010 h 152400"/>
              <a:gd name="connsiteX3" fmla="*/ 9575 w 152400"/>
              <a:gd name="connsiteY3" fmla="*/ 157010 h 152400"/>
              <a:gd name="connsiteX4" fmla="*/ 9575 w 152400"/>
              <a:gd name="connsiteY4" fmla="*/ 12547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9575" y="12547"/>
                </a:moveTo>
                <a:lnTo>
                  <a:pt x="154038" y="12547"/>
                </a:lnTo>
                <a:lnTo>
                  <a:pt x="154038" y="157010"/>
                </a:lnTo>
                <a:lnTo>
                  <a:pt x="9575" y="157010"/>
                </a:lnTo>
                <a:lnTo>
                  <a:pt x="9575" y="12547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1" name="Freeform 1311"> 
				</p:cNvPr>
          <p:cNvSpPr/>
          <p:nvPr/>
        </p:nvSpPr>
        <p:spPr>
          <a:xfrm>
            <a:off x="4791075" y="4429125"/>
            <a:ext cx="152400" cy="152400"/>
          </a:xfrm>
          <a:custGeom>
            <a:avLst/>
            <a:gdLst>
              <a:gd name="connsiteX0" fmla="*/ 9575 w 152400"/>
              <a:gd name="connsiteY0" fmla="*/ 12547 h 152400"/>
              <a:gd name="connsiteX1" fmla="*/ 154038 w 152400"/>
              <a:gd name="connsiteY1" fmla="*/ 12547 h 152400"/>
              <a:gd name="connsiteX2" fmla="*/ 154038 w 152400"/>
              <a:gd name="connsiteY2" fmla="*/ 157010 h 152400"/>
              <a:gd name="connsiteX3" fmla="*/ 9575 w 152400"/>
              <a:gd name="connsiteY3" fmla="*/ 157010 h 152400"/>
              <a:gd name="connsiteX4" fmla="*/ 9575 w 152400"/>
              <a:gd name="connsiteY4" fmla="*/ 12547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9575" y="12547"/>
                </a:moveTo>
                <a:lnTo>
                  <a:pt x="154038" y="12547"/>
                </a:lnTo>
                <a:lnTo>
                  <a:pt x="154038" y="157010"/>
                </a:lnTo>
                <a:lnTo>
                  <a:pt x="9575" y="157010"/>
                </a:lnTo>
                <a:lnTo>
                  <a:pt x="9575" y="1254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2" name="Freeform 1312"> 
				</p:cNvPr>
          <p:cNvSpPr/>
          <p:nvPr/>
        </p:nvSpPr>
        <p:spPr>
          <a:xfrm>
            <a:off x="3657600" y="4229100"/>
            <a:ext cx="1152525" cy="285750"/>
          </a:xfrm>
          <a:custGeom>
            <a:avLst/>
            <a:gdLst>
              <a:gd name="connsiteX0" fmla="*/ 23858 w 1152525"/>
              <a:gd name="connsiteY0" fmla="*/ 20091 h 285750"/>
              <a:gd name="connsiteX1" fmla="*/ 1143045 w 1152525"/>
              <a:gd name="connsiteY1" fmla="*/ 28481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525" h="285750">
                <a:moveTo>
                  <a:pt x="23858" y="20091"/>
                </a:moveTo>
                <a:lnTo>
                  <a:pt x="1143045" y="284810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3" name="Freeform 1313"> 
				</p:cNvPr>
          <p:cNvSpPr/>
          <p:nvPr/>
        </p:nvSpPr>
        <p:spPr>
          <a:xfrm>
            <a:off x="5991225" y="4467225"/>
            <a:ext cx="152400" cy="152400"/>
          </a:xfrm>
          <a:custGeom>
            <a:avLst/>
            <a:gdLst>
              <a:gd name="connsiteX0" fmla="*/ 14135 w 152400"/>
              <a:gd name="connsiteY0" fmla="*/ 16738 h 152400"/>
              <a:gd name="connsiteX1" fmla="*/ 158598 w 152400"/>
              <a:gd name="connsiteY1" fmla="*/ 16738 h 152400"/>
              <a:gd name="connsiteX2" fmla="*/ 158598 w 152400"/>
              <a:gd name="connsiteY2" fmla="*/ 161201 h 152400"/>
              <a:gd name="connsiteX3" fmla="*/ 14135 w 152400"/>
              <a:gd name="connsiteY3" fmla="*/ 161201 h 152400"/>
              <a:gd name="connsiteX4" fmla="*/ 14135 w 152400"/>
              <a:gd name="connsiteY4" fmla="*/ 1673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135" y="16738"/>
                </a:moveTo>
                <a:lnTo>
                  <a:pt x="158598" y="16738"/>
                </a:lnTo>
                <a:lnTo>
                  <a:pt x="158598" y="161201"/>
                </a:lnTo>
                <a:lnTo>
                  <a:pt x="14135" y="161201"/>
                </a:lnTo>
                <a:lnTo>
                  <a:pt x="14135" y="16738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4" name="Freeform 1314"> 
				</p:cNvPr>
          <p:cNvSpPr/>
          <p:nvPr/>
        </p:nvSpPr>
        <p:spPr>
          <a:xfrm>
            <a:off x="4924425" y="4486275"/>
            <a:ext cx="1085850" cy="76200"/>
          </a:xfrm>
          <a:custGeom>
            <a:avLst/>
            <a:gdLst>
              <a:gd name="connsiteX0" fmla="*/ 20683 w 1085850"/>
              <a:gd name="connsiteY0" fmla="*/ 27632 h 76200"/>
              <a:gd name="connsiteX1" fmla="*/ 1080930 w 1085850"/>
              <a:gd name="connsiteY1" fmla="*/ 69923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76200">
                <a:moveTo>
                  <a:pt x="20683" y="27632"/>
                </a:moveTo>
                <a:lnTo>
                  <a:pt x="1080930" y="69923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5" name="Freeform 1315"> 
				</p:cNvPr>
          <p:cNvSpPr/>
          <p:nvPr/>
        </p:nvSpPr>
        <p:spPr>
          <a:xfrm>
            <a:off x="7153275" y="2343150"/>
            <a:ext cx="152400" cy="152400"/>
          </a:xfrm>
          <a:custGeom>
            <a:avLst/>
            <a:gdLst>
              <a:gd name="connsiteX0" fmla="*/ 16789 w 152400"/>
              <a:gd name="connsiteY0" fmla="*/ 16458 h 152400"/>
              <a:gd name="connsiteX1" fmla="*/ 161252 w 152400"/>
              <a:gd name="connsiteY1" fmla="*/ 16458 h 152400"/>
              <a:gd name="connsiteX2" fmla="*/ 161252 w 152400"/>
              <a:gd name="connsiteY2" fmla="*/ 160921 h 152400"/>
              <a:gd name="connsiteX3" fmla="*/ 16789 w 152400"/>
              <a:gd name="connsiteY3" fmla="*/ 160921 h 152400"/>
              <a:gd name="connsiteX4" fmla="*/ 16789 w 152400"/>
              <a:gd name="connsiteY4" fmla="*/ 1645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6789" y="16458"/>
                </a:moveTo>
                <a:lnTo>
                  <a:pt x="161252" y="16458"/>
                </a:lnTo>
                <a:lnTo>
                  <a:pt x="161252" y="160921"/>
                </a:lnTo>
                <a:lnTo>
                  <a:pt x="16789" y="160921"/>
                </a:lnTo>
                <a:lnTo>
                  <a:pt x="16789" y="16458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6" name="Freeform 1316"> 
				</p:cNvPr>
          <p:cNvSpPr/>
          <p:nvPr/>
        </p:nvSpPr>
        <p:spPr>
          <a:xfrm>
            <a:off x="7153275" y="1162050"/>
            <a:ext cx="152400" cy="152400"/>
          </a:xfrm>
          <a:custGeom>
            <a:avLst/>
            <a:gdLst>
              <a:gd name="connsiteX0" fmla="*/ 16789 w 152400"/>
              <a:gd name="connsiteY0" fmla="*/ 14313 h 152400"/>
              <a:gd name="connsiteX1" fmla="*/ 161252 w 152400"/>
              <a:gd name="connsiteY1" fmla="*/ 14313 h 152400"/>
              <a:gd name="connsiteX2" fmla="*/ 161252 w 152400"/>
              <a:gd name="connsiteY2" fmla="*/ 158775 h 152400"/>
              <a:gd name="connsiteX3" fmla="*/ 16789 w 152400"/>
              <a:gd name="connsiteY3" fmla="*/ 158775 h 152400"/>
              <a:gd name="connsiteX4" fmla="*/ 16789 w 152400"/>
              <a:gd name="connsiteY4" fmla="*/ 14313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6789" y="14313"/>
                </a:moveTo>
                <a:lnTo>
                  <a:pt x="161252" y="14313"/>
                </a:lnTo>
                <a:lnTo>
                  <a:pt x="161252" y="158775"/>
                </a:lnTo>
                <a:lnTo>
                  <a:pt x="16789" y="158775"/>
                </a:lnTo>
                <a:lnTo>
                  <a:pt x="16789" y="14313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7" name="Freeform 1317"> 
				</p:cNvPr>
          <p:cNvSpPr/>
          <p:nvPr/>
        </p:nvSpPr>
        <p:spPr>
          <a:xfrm>
            <a:off x="7153275" y="2981325"/>
            <a:ext cx="152400" cy="152400"/>
          </a:xfrm>
          <a:custGeom>
            <a:avLst/>
            <a:gdLst>
              <a:gd name="connsiteX0" fmla="*/ 16789 w 152400"/>
              <a:gd name="connsiteY0" fmla="*/ 14732 h 152400"/>
              <a:gd name="connsiteX1" fmla="*/ 161252 w 152400"/>
              <a:gd name="connsiteY1" fmla="*/ 14732 h 152400"/>
              <a:gd name="connsiteX2" fmla="*/ 161252 w 152400"/>
              <a:gd name="connsiteY2" fmla="*/ 159194 h 152400"/>
              <a:gd name="connsiteX3" fmla="*/ 16789 w 152400"/>
              <a:gd name="connsiteY3" fmla="*/ 159194 h 152400"/>
              <a:gd name="connsiteX4" fmla="*/ 16789 w 152400"/>
              <a:gd name="connsiteY4" fmla="*/ 14732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6789" y="14732"/>
                </a:moveTo>
                <a:lnTo>
                  <a:pt x="161252" y="14732"/>
                </a:lnTo>
                <a:lnTo>
                  <a:pt x="161252" y="159194"/>
                </a:lnTo>
                <a:lnTo>
                  <a:pt x="16789" y="159194"/>
                </a:lnTo>
                <a:lnTo>
                  <a:pt x="16789" y="14732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8" name="Freeform 1318"> 
				</p:cNvPr>
          <p:cNvSpPr/>
          <p:nvPr/>
        </p:nvSpPr>
        <p:spPr>
          <a:xfrm>
            <a:off x="7153275" y="5105400"/>
            <a:ext cx="152400" cy="161925"/>
          </a:xfrm>
          <a:custGeom>
            <a:avLst/>
            <a:gdLst>
              <a:gd name="connsiteX0" fmla="*/ 16789 w 152400"/>
              <a:gd name="connsiteY0" fmla="*/ 18325 h 161925"/>
              <a:gd name="connsiteX1" fmla="*/ 161252 w 152400"/>
              <a:gd name="connsiteY1" fmla="*/ 18325 h 161925"/>
              <a:gd name="connsiteX2" fmla="*/ 161252 w 152400"/>
              <a:gd name="connsiteY2" fmla="*/ 162788 h 161925"/>
              <a:gd name="connsiteX3" fmla="*/ 16789 w 152400"/>
              <a:gd name="connsiteY3" fmla="*/ 162788 h 161925"/>
              <a:gd name="connsiteX4" fmla="*/ 16789 w 152400"/>
              <a:gd name="connsiteY4" fmla="*/ 183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1925">
                <a:moveTo>
                  <a:pt x="16789" y="18325"/>
                </a:moveTo>
                <a:lnTo>
                  <a:pt x="161252" y="18325"/>
                </a:lnTo>
                <a:lnTo>
                  <a:pt x="161252" y="162788"/>
                </a:lnTo>
                <a:lnTo>
                  <a:pt x="16789" y="162788"/>
                </a:lnTo>
                <a:lnTo>
                  <a:pt x="16789" y="18325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Freeform 1319"> 
				</p:cNvPr>
          <p:cNvSpPr/>
          <p:nvPr/>
        </p:nvSpPr>
        <p:spPr>
          <a:xfrm>
            <a:off x="7153275" y="4305300"/>
            <a:ext cx="152400" cy="152400"/>
          </a:xfrm>
          <a:custGeom>
            <a:avLst/>
            <a:gdLst>
              <a:gd name="connsiteX0" fmla="*/ 16789 w 152400"/>
              <a:gd name="connsiteY0" fmla="*/ 16370 h 152400"/>
              <a:gd name="connsiteX1" fmla="*/ 161252 w 152400"/>
              <a:gd name="connsiteY1" fmla="*/ 16370 h 152400"/>
              <a:gd name="connsiteX2" fmla="*/ 161252 w 152400"/>
              <a:gd name="connsiteY2" fmla="*/ 160832 h 152400"/>
              <a:gd name="connsiteX3" fmla="*/ 16789 w 152400"/>
              <a:gd name="connsiteY3" fmla="*/ 160832 h 152400"/>
              <a:gd name="connsiteX4" fmla="*/ 16789 w 152400"/>
              <a:gd name="connsiteY4" fmla="*/ 1637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6789" y="16370"/>
                </a:moveTo>
                <a:lnTo>
                  <a:pt x="161252" y="16370"/>
                </a:lnTo>
                <a:lnTo>
                  <a:pt x="161252" y="160832"/>
                </a:lnTo>
                <a:lnTo>
                  <a:pt x="16789" y="160832"/>
                </a:lnTo>
                <a:lnTo>
                  <a:pt x="16789" y="16370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0" name="Freeform 1320"> 
				</p:cNvPr>
          <p:cNvSpPr/>
          <p:nvPr/>
        </p:nvSpPr>
        <p:spPr>
          <a:xfrm>
            <a:off x="7153275" y="4305300"/>
            <a:ext cx="152400" cy="152400"/>
          </a:xfrm>
          <a:custGeom>
            <a:avLst/>
            <a:gdLst>
              <a:gd name="connsiteX0" fmla="*/ 16789 w 152400"/>
              <a:gd name="connsiteY0" fmla="*/ 16370 h 152400"/>
              <a:gd name="connsiteX1" fmla="*/ 161252 w 152400"/>
              <a:gd name="connsiteY1" fmla="*/ 16370 h 152400"/>
              <a:gd name="connsiteX2" fmla="*/ 161252 w 152400"/>
              <a:gd name="connsiteY2" fmla="*/ 160832 h 152400"/>
              <a:gd name="connsiteX3" fmla="*/ 16789 w 152400"/>
              <a:gd name="connsiteY3" fmla="*/ 160832 h 152400"/>
              <a:gd name="connsiteX4" fmla="*/ 16789 w 152400"/>
              <a:gd name="connsiteY4" fmla="*/ 1637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6789" y="16370"/>
                </a:moveTo>
                <a:lnTo>
                  <a:pt x="161252" y="16370"/>
                </a:lnTo>
                <a:lnTo>
                  <a:pt x="161252" y="160832"/>
                </a:lnTo>
                <a:lnTo>
                  <a:pt x="16789" y="160832"/>
                </a:lnTo>
                <a:lnTo>
                  <a:pt x="16789" y="1637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1" name="Freeform 1321"> 
				</p:cNvPr>
          <p:cNvSpPr/>
          <p:nvPr/>
        </p:nvSpPr>
        <p:spPr>
          <a:xfrm>
            <a:off x="6124575" y="1228725"/>
            <a:ext cx="1047750" cy="161925"/>
          </a:xfrm>
          <a:custGeom>
            <a:avLst/>
            <a:gdLst>
              <a:gd name="connsiteX0" fmla="*/ 23653 w 1047750"/>
              <a:gd name="connsiteY0" fmla="*/ 152456 h 161925"/>
              <a:gd name="connsiteX1" fmla="*/ 1045483 w 1047750"/>
              <a:gd name="connsiteY1" fmla="*/ 1986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0" h="161925">
                <a:moveTo>
                  <a:pt x="23653" y="152456"/>
                </a:moveTo>
                <a:lnTo>
                  <a:pt x="1045483" y="19868"/>
                </a:lnTo>
              </a:path>
            </a:pathLst>
          </a:custGeom>
          <a:ln w="44450">
            <a:solidFill>
              <a:srgbClr val="000065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2" name="Freeform 1322"> 
				</p:cNvPr>
          <p:cNvSpPr/>
          <p:nvPr/>
        </p:nvSpPr>
        <p:spPr>
          <a:xfrm>
            <a:off x="6134100" y="2409825"/>
            <a:ext cx="1038225" cy="38100"/>
          </a:xfrm>
          <a:custGeom>
            <a:avLst/>
            <a:gdLst>
              <a:gd name="connsiteX0" fmla="*/ 23653 w 1038225"/>
              <a:gd name="connsiteY0" fmla="*/ 29947 h 38100"/>
              <a:gd name="connsiteX1" fmla="*/ 1035958 w 1038225"/>
              <a:gd name="connsiteY1" fmla="*/ 2202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8225" h="38100">
                <a:moveTo>
                  <a:pt x="23653" y="29947"/>
                </a:moveTo>
                <a:lnTo>
                  <a:pt x="1035958" y="22023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3" name="Freeform 1323"> 
				</p:cNvPr>
          <p:cNvSpPr/>
          <p:nvPr/>
        </p:nvSpPr>
        <p:spPr>
          <a:xfrm>
            <a:off x="6124575" y="3048000"/>
            <a:ext cx="1047750" cy="409575"/>
          </a:xfrm>
          <a:custGeom>
            <a:avLst/>
            <a:gdLst>
              <a:gd name="connsiteX0" fmla="*/ 28416 w 1047750"/>
              <a:gd name="connsiteY0" fmla="*/ 401925 h 409575"/>
              <a:gd name="connsiteX1" fmla="*/ 1045483 w 1047750"/>
              <a:gd name="connsiteY1" fmla="*/ 20291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0" h="409575">
                <a:moveTo>
                  <a:pt x="28416" y="401925"/>
                </a:moveTo>
                <a:lnTo>
                  <a:pt x="1045483" y="20291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4" name="Freeform 1324"> 
				</p:cNvPr>
          <p:cNvSpPr/>
          <p:nvPr/>
        </p:nvSpPr>
        <p:spPr>
          <a:xfrm>
            <a:off x="6124575" y="4371975"/>
            <a:ext cx="1047750" cy="190500"/>
          </a:xfrm>
          <a:custGeom>
            <a:avLst/>
            <a:gdLst>
              <a:gd name="connsiteX0" fmla="*/ 25241 w 1047750"/>
              <a:gd name="connsiteY0" fmla="*/ 184223 h 190500"/>
              <a:gd name="connsiteX1" fmla="*/ 1045483 w 1047750"/>
              <a:gd name="connsiteY1" fmla="*/ 2193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0" h="190500">
                <a:moveTo>
                  <a:pt x="25241" y="184223"/>
                </a:moveTo>
                <a:lnTo>
                  <a:pt x="1045483" y="21930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5" name="Freeform 1325"> 
				</p:cNvPr>
          <p:cNvSpPr/>
          <p:nvPr/>
        </p:nvSpPr>
        <p:spPr>
          <a:xfrm>
            <a:off x="6124575" y="5172075"/>
            <a:ext cx="1047750" cy="333375"/>
          </a:xfrm>
          <a:custGeom>
            <a:avLst/>
            <a:gdLst>
              <a:gd name="connsiteX0" fmla="*/ 25241 w 1047750"/>
              <a:gd name="connsiteY0" fmla="*/ 331217 h 333375"/>
              <a:gd name="connsiteX1" fmla="*/ 1045483 w 1047750"/>
              <a:gd name="connsiteY1" fmla="*/ 2389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0" h="333375">
                <a:moveTo>
                  <a:pt x="25241" y="331217"/>
                </a:moveTo>
                <a:lnTo>
                  <a:pt x="1045483" y="23890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6" name="Freeform 1326"> 
				</p:cNvPr>
          <p:cNvSpPr/>
          <p:nvPr/>
        </p:nvSpPr>
        <p:spPr>
          <a:xfrm>
            <a:off x="8229600" y="2409825"/>
            <a:ext cx="152400" cy="152400"/>
          </a:xfrm>
          <a:custGeom>
            <a:avLst/>
            <a:gdLst>
              <a:gd name="connsiteX0" fmla="*/ 14808 w 152400"/>
              <a:gd name="connsiteY0" fmla="*/ 10617 h 152400"/>
              <a:gd name="connsiteX1" fmla="*/ 159270 w 152400"/>
              <a:gd name="connsiteY1" fmla="*/ 10617 h 152400"/>
              <a:gd name="connsiteX2" fmla="*/ 159270 w 152400"/>
              <a:gd name="connsiteY2" fmla="*/ 155079 h 152400"/>
              <a:gd name="connsiteX3" fmla="*/ 14808 w 152400"/>
              <a:gd name="connsiteY3" fmla="*/ 155079 h 152400"/>
              <a:gd name="connsiteX4" fmla="*/ 14808 w 152400"/>
              <a:gd name="connsiteY4" fmla="*/ 10617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808" y="10617"/>
                </a:moveTo>
                <a:lnTo>
                  <a:pt x="159270" y="10617"/>
                </a:lnTo>
                <a:lnTo>
                  <a:pt x="159270" y="155079"/>
                </a:lnTo>
                <a:lnTo>
                  <a:pt x="14808" y="155079"/>
                </a:lnTo>
                <a:lnTo>
                  <a:pt x="14808" y="10617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7" name="Freeform 1327"> 
				</p:cNvPr>
          <p:cNvSpPr/>
          <p:nvPr/>
        </p:nvSpPr>
        <p:spPr>
          <a:xfrm>
            <a:off x="8229600" y="1076325"/>
            <a:ext cx="152400" cy="152400"/>
          </a:xfrm>
          <a:custGeom>
            <a:avLst/>
            <a:gdLst>
              <a:gd name="connsiteX0" fmla="*/ 14808 w 152400"/>
              <a:gd name="connsiteY0" fmla="*/ 14058 h 152400"/>
              <a:gd name="connsiteX1" fmla="*/ 159270 w 152400"/>
              <a:gd name="connsiteY1" fmla="*/ 14058 h 152400"/>
              <a:gd name="connsiteX2" fmla="*/ 159270 w 152400"/>
              <a:gd name="connsiteY2" fmla="*/ 158521 h 152400"/>
              <a:gd name="connsiteX3" fmla="*/ 14808 w 152400"/>
              <a:gd name="connsiteY3" fmla="*/ 158521 h 152400"/>
              <a:gd name="connsiteX4" fmla="*/ 14808 w 152400"/>
              <a:gd name="connsiteY4" fmla="*/ 14058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808" y="14058"/>
                </a:moveTo>
                <a:lnTo>
                  <a:pt x="159270" y="14058"/>
                </a:lnTo>
                <a:lnTo>
                  <a:pt x="159270" y="158521"/>
                </a:lnTo>
                <a:lnTo>
                  <a:pt x="14808" y="158521"/>
                </a:lnTo>
                <a:lnTo>
                  <a:pt x="14808" y="14058"/>
                </a:lnTo>
                <a:close/>
              </a:path>
            </a:pathLst>
          </a:custGeom>
          <a:solidFill>
            <a:srgbClr val="0000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Freeform 1328"> 
				</p:cNvPr>
          <p:cNvSpPr/>
          <p:nvPr/>
        </p:nvSpPr>
        <p:spPr>
          <a:xfrm>
            <a:off x="8229600" y="3267075"/>
            <a:ext cx="152400" cy="161925"/>
          </a:xfrm>
          <a:custGeom>
            <a:avLst/>
            <a:gdLst>
              <a:gd name="connsiteX0" fmla="*/ 14808 w 152400"/>
              <a:gd name="connsiteY0" fmla="*/ 17462 h 161925"/>
              <a:gd name="connsiteX1" fmla="*/ 159270 w 152400"/>
              <a:gd name="connsiteY1" fmla="*/ 17462 h 161925"/>
              <a:gd name="connsiteX2" fmla="*/ 159270 w 152400"/>
              <a:gd name="connsiteY2" fmla="*/ 161925 h 161925"/>
              <a:gd name="connsiteX3" fmla="*/ 14808 w 152400"/>
              <a:gd name="connsiteY3" fmla="*/ 161925 h 161925"/>
              <a:gd name="connsiteX4" fmla="*/ 14808 w 152400"/>
              <a:gd name="connsiteY4" fmla="*/ 17462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1925">
                <a:moveTo>
                  <a:pt x="14808" y="17462"/>
                </a:moveTo>
                <a:lnTo>
                  <a:pt x="159270" y="17462"/>
                </a:lnTo>
                <a:lnTo>
                  <a:pt x="159270" y="161925"/>
                </a:lnTo>
                <a:lnTo>
                  <a:pt x="14808" y="161925"/>
                </a:lnTo>
                <a:lnTo>
                  <a:pt x="14808" y="17462"/>
                </a:lnTo>
                <a:close/>
              </a:path>
            </a:pathLst>
          </a:custGeom>
          <a:solidFill>
            <a:srgbClr val="98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9" name="Freeform 1329"> 
				</p:cNvPr>
          <p:cNvSpPr/>
          <p:nvPr/>
        </p:nvSpPr>
        <p:spPr>
          <a:xfrm>
            <a:off x="8229600" y="5210175"/>
            <a:ext cx="152400" cy="161925"/>
          </a:xfrm>
          <a:custGeom>
            <a:avLst/>
            <a:gdLst>
              <a:gd name="connsiteX0" fmla="*/ 14808 w 152400"/>
              <a:gd name="connsiteY0" fmla="*/ 19024 h 161925"/>
              <a:gd name="connsiteX1" fmla="*/ 159270 w 152400"/>
              <a:gd name="connsiteY1" fmla="*/ 19024 h 161925"/>
              <a:gd name="connsiteX2" fmla="*/ 159270 w 152400"/>
              <a:gd name="connsiteY2" fmla="*/ 163486 h 161925"/>
              <a:gd name="connsiteX3" fmla="*/ 14808 w 152400"/>
              <a:gd name="connsiteY3" fmla="*/ 163486 h 161925"/>
              <a:gd name="connsiteX4" fmla="*/ 14808 w 152400"/>
              <a:gd name="connsiteY4" fmla="*/ 19024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1925">
                <a:moveTo>
                  <a:pt x="14808" y="19024"/>
                </a:moveTo>
                <a:lnTo>
                  <a:pt x="159270" y="19024"/>
                </a:lnTo>
                <a:lnTo>
                  <a:pt x="159270" y="163486"/>
                </a:lnTo>
                <a:lnTo>
                  <a:pt x="14808" y="163486"/>
                </a:lnTo>
                <a:lnTo>
                  <a:pt x="14808" y="19024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0" name="Freeform 1330"> 
				</p:cNvPr>
          <p:cNvSpPr/>
          <p:nvPr/>
        </p:nvSpPr>
        <p:spPr>
          <a:xfrm>
            <a:off x="8229600" y="4495800"/>
            <a:ext cx="152400" cy="152400"/>
          </a:xfrm>
          <a:custGeom>
            <a:avLst/>
            <a:gdLst>
              <a:gd name="connsiteX0" fmla="*/ 14808 w 152400"/>
              <a:gd name="connsiteY0" fmla="*/ 12877 h 152400"/>
              <a:gd name="connsiteX1" fmla="*/ 159270 w 152400"/>
              <a:gd name="connsiteY1" fmla="*/ 12877 h 152400"/>
              <a:gd name="connsiteX2" fmla="*/ 159270 w 152400"/>
              <a:gd name="connsiteY2" fmla="*/ 157340 h 152400"/>
              <a:gd name="connsiteX3" fmla="*/ 14808 w 152400"/>
              <a:gd name="connsiteY3" fmla="*/ 157340 h 152400"/>
              <a:gd name="connsiteX4" fmla="*/ 14808 w 152400"/>
              <a:gd name="connsiteY4" fmla="*/ 12877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4808" y="12877"/>
                </a:moveTo>
                <a:lnTo>
                  <a:pt x="159270" y="12877"/>
                </a:lnTo>
                <a:lnTo>
                  <a:pt x="159270" y="157340"/>
                </a:lnTo>
                <a:lnTo>
                  <a:pt x="14808" y="157340"/>
                </a:lnTo>
                <a:lnTo>
                  <a:pt x="14808" y="12877"/>
                </a:lnTo>
                <a:close/>
              </a:path>
            </a:pathLst>
          </a:custGeom>
          <a:solidFill>
            <a:srgbClr val="003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" name="Freeform 1331"> 
				</p:cNvPr>
          <p:cNvSpPr/>
          <p:nvPr/>
        </p:nvSpPr>
        <p:spPr>
          <a:xfrm>
            <a:off x="7334250" y="1143000"/>
            <a:ext cx="914400" cy="114300"/>
          </a:xfrm>
          <a:custGeom>
            <a:avLst/>
            <a:gdLst>
              <a:gd name="connsiteX0" fmla="*/ 23708 w 914400"/>
              <a:gd name="connsiteY0" fmla="*/ 105597 h 114300"/>
              <a:gd name="connsiteX1" fmla="*/ 910156 w 914400"/>
              <a:gd name="connsiteY1" fmla="*/ 1961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114300">
                <a:moveTo>
                  <a:pt x="23708" y="105597"/>
                </a:moveTo>
                <a:lnTo>
                  <a:pt x="910156" y="19618"/>
                </a:lnTo>
              </a:path>
            </a:pathLst>
          </a:custGeom>
          <a:ln w="44450">
            <a:solidFill>
              <a:srgbClr val="000065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" name="Freeform 1332"> 
				</p:cNvPr>
          <p:cNvSpPr/>
          <p:nvPr/>
        </p:nvSpPr>
        <p:spPr>
          <a:xfrm>
            <a:off x="7334250" y="2419350"/>
            <a:ext cx="914400" cy="76200"/>
          </a:xfrm>
          <a:custGeom>
            <a:avLst/>
            <a:gdLst>
              <a:gd name="connsiteX0" fmla="*/ 23708 w 914400"/>
              <a:gd name="connsiteY0" fmla="*/ 22020 h 76200"/>
              <a:gd name="connsiteX1" fmla="*/ 910156 w 914400"/>
              <a:gd name="connsiteY1" fmla="*/ 73328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76200">
                <a:moveTo>
                  <a:pt x="23708" y="22020"/>
                </a:moveTo>
                <a:lnTo>
                  <a:pt x="910156" y="73328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" name="Freeform 1333"> 
				</p:cNvPr>
          <p:cNvSpPr/>
          <p:nvPr/>
        </p:nvSpPr>
        <p:spPr>
          <a:xfrm>
            <a:off x="7334250" y="3048000"/>
            <a:ext cx="914400" cy="314325"/>
          </a:xfrm>
          <a:custGeom>
            <a:avLst/>
            <a:gdLst>
              <a:gd name="connsiteX0" fmla="*/ 23708 w 914400"/>
              <a:gd name="connsiteY0" fmla="*/ 20289 h 314325"/>
              <a:gd name="connsiteX1" fmla="*/ 910156 w 914400"/>
              <a:gd name="connsiteY1" fmla="*/ 30877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314325">
                <a:moveTo>
                  <a:pt x="23708" y="20289"/>
                </a:moveTo>
                <a:lnTo>
                  <a:pt x="910156" y="308770"/>
                </a:lnTo>
              </a:path>
            </a:pathLst>
          </a:custGeom>
          <a:ln w="44450">
            <a:solidFill>
              <a:srgbClr val="98000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4" name="Freeform 1334"> 
				</p:cNvPr>
          <p:cNvSpPr/>
          <p:nvPr/>
        </p:nvSpPr>
        <p:spPr>
          <a:xfrm>
            <a:off x="7334250" y="4400550"/>
            <a:ext cx="914400" cy="180975"/>
          </a:xfrm>
          <a:custGeom>
            <a:avLst/>
            <a:gdLst>
              <a:gd name="connsiteX0" fmla="*/ 23708 w 914400"/>
              <a:gd name="connsiteY0" fmla="*/ 20350 h 180975"/>
              <a:gd name="connsiteX1" fmla="*/ 910156 w 914400"/>
              <a:gd name="connsiteY1" fmla="*/ 180357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180975">
                <a:moveTo>
                  <a:pt x="23708" y="20350"/>
                </a:moveTo>
                <a:lnTo>
                  <a:pt x="910156" y="180357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" name="Freeform 1335"> 
				</p:cNvPr>
          <p:cNvSpPr/>
          <p:nvPr/>
        </p:nvSpPr>
        <p:spPr>
          <a:xfrm>
            <a:off x="7334250" y="5172075"/>
            <a:ext cx="914400" cy="133350"/>
          </a:xfrm>
          <a:custGeom>
            <a:avLst/>
            <a:gdLst>
              <a:gd name="connsiteX0" fmla="*/ 23708 w 914400"/>
              <a:gd name="connsiteY0" fmla="*/ 23886 h 133350"/>
              <a:gd name="connsiteX1" fmla="*/ 910156 w 914400"/>
              <a:gd name="connsiteY1" fmla="*/ 129359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133350">
                <a:moveTo>
                  <a:pt x="23708" y="23886"/>
                </a:moveTo>
                <a:lnTo>
                  <a:pt x="910156" y="129359"/>
                </a:lnTo>
              </a:path>
            </a:pathLst>
          </a:custGeom>
          <a:ln w="44450">
            <a:solidFill>
              <a:srgbClr val="003200">
                <a:alpha val="100000"/>
              </a:srgb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7" name="Picture 133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90550"/>
          </a:xfrm>
          <a:prstGeom prst="rect">
            <a:avLst/>
          </a:prstGeom>
        </p:spPr>
      </p:pic>
      <p:pic>
        <p:nvPicPr>
          <p:cNvPr id="1338" name="Picture 133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sp>
        <p:nvSpPr>
          <p:cNvPr id="1338" name="TextBox 1338"/>
          <p:cNvSpPr txBox="1"/>
          <p:nvPr/>
        </p:nvSpPr>
        <p:spPr>
          <a:xfrm>
            <a:off x="777240" y="107231"/>
            <a:ext cx="4481146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Trend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Financial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Results</a:t>
            </a:r>
          </a:p>
        </p:txBody>
      </p:sp>
      <p:sp>
        <p:nvSpPr>
          <p:cNvPr id="1339" name="TextBox 1339"/>
          <p:cNvSpPr txBox="1"/>
          <p:nvPr/>
        </p:nvSpPr>
        <p:spPr>
          <a:xfrm>
            <a:off x="394799" y="1239234"/>
            <a:ext cx="1685193" cy="42875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3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6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266676">
              <a:lnSpc>
                <a:spcPts val="1919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Revenues</a:t>
            </a:r>
          </a:p>
          <a:p>
            <a:pPr indent="238506">
              <a:lnSpc>
                <a:spcPts val="1687"/>
              </a:lnSpc>
            </a:pPr>
            <a:r>
              <a:rPr lang="en-US" altLang="zh-CN" sz="1397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Trillion</a:t>
            </a:r>
            <a:r>
              <a:rPr lang="en-US" altLang="zh-CN" sz="1397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893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602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Operating</a:t>
            </a:r>
          </a:p>
          <a:p>
            <a:pPr indent="266472">
              <a:lnSpc>
                <a:spcPts val="1919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Income</a:t>
            </a:r>
          </a:p>
          <a:p>
            <a:pPr indent="300228">
              <a:lnSpc>
                <a:spcPts val="1687"/>
              </a:lnSpc>
            </a:pP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Trillion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25">
              <a:lnSpc>
                <a:spcPts val="2693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602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Net</a:t>
            </a:r>
            <a:r>
              <a:rPr lang="en-US" altLang="zh-CN" sz="1602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Income</a:t>
            </a:r>
          </a:p>
          <a:p>
            <a:pPr indent="248031">
              <a:lnSpc>
                <a:spcPts val="1686"/>
              </a:lnSpc>
            </a:pP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Trillion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98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98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350">
              <a:lnSpc>
                <a:spcPts val="2263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6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6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FCF</a:t>
            </a:r>
          </a:p>
          <a:p>
            <a:pPr indent="244856">
              <a:lnSpc>
                <a:spcPts val="1686"/>
              </a:lnSpc>
            </a:pP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Trillion</a:t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400">
              <a:lnSpc>
                <a:spcPts val="2513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■</a:t>
            </a: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602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EPS</a:t>
            </a:r>
          </a:p>
          <a:p>
            <a:pPr indent="263906">
              <a:lnSpc>
                <a:spcPts val="1686"/>
              </a:lnSpc>
            </a:pP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0032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32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340" name="TextBox 1340"/>
          <p:cNvSpPr txBox="1"/>
          <p:nvPr/>
        </p:nvSpPr>
        <p:spPr>
          <a:xfrm>
            <a:off x="2128342" y="1405914"/>
            <a:ext cx="424781" cy="42112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1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76">
              <a:lnSpc>
                <a:spcPts val="2593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1.12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56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0.49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478">
              <a:lnSpc>
                <a:spcPts val="2502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1.25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478">
              <a:lnSpc>
                <a:spcPts val="2210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372</a:t>
            </a:r>
          </a:p>
        </p:txBody>
      </p:sp>
      <p:sp>
        <p:nvSpPr>
          <p:cNvPr id="1341" name="TextBox 1341"/>
          <p:cNvSpPr txBox="1"/>
          <p:nvPr/>
        </p:nvSpPr>
        <p:spPr>
          <a:xfrm>
            <a:off x="3369819" y="1329714"/>
            <a:ext cx="440604" cy="4243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270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700">
              <a:lnSpc>
                <a:spcPts val="2893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1.21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981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0.51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400">
              <a:lnSpc>
                <a:spcPts val="2127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1.41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400">
              <a:lnSpc>
                <a:spcPts val="2310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385</a:t>
            </a:r>
          </a:p>
        </p:txBody>
      </p:sp>
      <p:sp>
        <p:nvSpPr>
          <p:cNvPr id="1342" name="TextBox 1342"/>
          <p:cNvSpPr txBox="1"/>
          <p:nvPr/>
        </p:nvSpPr>
        <p:spPr>
          <a:xfrm>
            <a:off x="4620769" y="1161439"/>
            <a:ext cx="478704" cy="4478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7464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700">
              <a:lnSpc>
                <a:spcPts val="2593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1.22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156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0.47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3500">
              <a:lnSpc>
                <a:spcPts val="3037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1.27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3500">
              <a:lnSpc>
                <a:spcPts val="2376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367</a:t>
            </a:r>
          </a:p>
        </p:txBody>
      </p:sp>
      <p:sp>
        <p:nvSpPr>
          <p:cNvPr id="1343" name="TextBox 1343"/>
          <p:cNvSpPr txBox="1"/>
          <p:nvPr/>
        </p:nvSpPr>
        <p:spPr>
          <a:xfrm>
            <a:off x="5833417" y="994906"/>
            <a:ext cx="448541" cy="44432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336">
              <a:lnSpc>
                <a:spcPts val="2717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1.20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161">
              <a:lnSpc>
                <a:spcPts val="2844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0.52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3811">
              <a:lnSpc>
                <a:spcPts val="2768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1.24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911">
              <a:lnSpc>
                <a:spcPts val="2559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431</a:t>
            </a:r>
          </a:p>
        </p:txBody>
      </p:sp>
      <p:sp>
        <p:nvSpPr>
          <p:cNvPr id="1344" name="TextBox 1344"/>
          <p:cNvSpPr txBox="1"/>
          <p:nvPr/>
        </p:nvSpPr>
        <p:spPr>
          <a:xfrm>
            <a:off x="7020445" y="880612"/>
            <a:ext cx="430667" cy="42501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462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78">
              <a:lnSpc>
                <a:spcPts val="2629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1.21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986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0.59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78">
              <a:lnSpc>
                <a:spcPts val="2221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1.30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1653">
              <a:lnSpc>
                <a:spcPts val="2530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509</a:t>
            </a:r>
          </a:p>
        </p:txBody>
      </p:sp>
      <p:sp>
        <p:nvSpPr>
          <p:cNvPr id="1345" name="TextBox 1345"/>
          <p:cNvSpPr txBox="1"/>
          <p:nvPr/>
        </p:nvSpPr>
        <p:spPr>
          <a:xfrm>
            <a:off x="8085136" y="797127"/>
            <a:ext cx="448571" cy="44386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096"/>
              </a:lnSpc>
            </a:pPr>
            <a:r>
              <a:rPr lang="en-US" altLang="zh-CN" sz="1602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11.0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366">
              <a:lnSpc>
                <a:spcPts val="2589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1.10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0111">
              <a:lnSpc>
                <a:spcPts val="2955"/>
              </a:lnSpc>
            </a:pPr>
            <a:r>
              <a:rPr lang="en-US" altLang="zh-CN" sz="1602" dirty="0" smtClean="0">
                <a:solidFill>
                  <a:srgbClr val="980000"/>
                </a:solidFill>
                <a:latin typeface="Times New Roman" charset="0"/>
                <a:cs typeface="Times New Roman" charset="0"/>
              </a:rPr>
              <a:t>0.53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3804">
              <a:lnSpc>
                <a:spcPts val="2499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1.14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850">
              <a:lnSpc>
                <a:spcPts val="2808"/>
              </a:lnSpc>
            </a:pPr>
            <a:r>
              <a:rPr lang="en-US" altLang="zh-CN" sz="1602" dirty="0" smtClean="0">
                <a:solidFill>
                  <a:srgbClr val="003200"/>
                </a:solidFill>
                <a:latin typeface="Times New Roman" charset="0"/>
                <a:cs typeface="Times New Roman" charset="0"/>
              </a:rPr>
              <a:t>479</a:t>
            </a:r>
          </a:p>
        </p:txBody>
      </p:sp>
      <p:sp>
        <p:nvSpPr>
          <p:cNvPr id="1346" name="TextBox 1346"/>
          <p:cNvSpPr txBox="1"/>
          <p:nvPr/>
        </p:nvSpPr>
        <p:spPr>
          <a:xfrm>
            <a:off x="303784" y="5959118"/>
            <a:ext cx="1286278" cy="302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  <a:p>
            <a:pPr indent="368018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</a:p>
        </p:txBody>
      </p:sp>
      <p:sp>
        <p:nvSpPr>
          <p:cNvPr id="1347" name="TextBox 1347"/>
          <p:cNvSpPr txBox="1"/>
          <p:nvPr/>
        </p:nvSpPr>
        <p:spPr>
          <a:xfrm>
            <a:off x="1951291" y="5901312"/>
            <a:ext cx="655816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48" name="TextBox 1348"/>
          <p:cNvSpPr txBox="1"/>
          <p:nvPr/>
        </p:nvSpPr>
        <p:spPr>
          <a:xfrm>
            <a:off x="3211690" y="5901312"/>
            <a:ext cx="655816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49" name="TextBox 1349"/>
          <p:cNvSpPr txBox="1"/>
          <p:nvPr/>
        </p:nvSpPr>
        <p:spPr>
          <a:xfrm>
            <a:off x="4438711" y="5901312"/>
            <a:ext cx="655816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50" name="TextBox 1350"/>
          <p:cNvSpPr txBox="1"/>
          <p:nvPr/>
        </p:nvSpPr>
        <p:spPr>
          <a:xfrm>
            <a:off x="5677094" y="5901312"/>
            <a:ext cx="655816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51" name="TextBox 1351"/>
          <p:cNvSpPr txBox="1"/>
          <p:nvPr/>
        </p:nvSpPr>
        <p:spPr>
          <a:xfrm>
            <a:off x="6933055" y="5901312"/>
            <a:ext cx="655815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52" name="TextBox 1352"/>
          <p:cNvSpPr txBox="1"/>
          <p:nvPr/>
        </p:nvSpPr>
        <p:spPr>
          <a:xfrm>
            <a:off x="7616511" y="5901109"/>
            <a:ext cx="5581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1353" name="TextBox 1353"/>
          <p:cNvSpPr txBox="1"/>
          <p:nvPr/>
        </p:nvSpPr>
        <p:spPr>
          <a:xfrm>
            <a:off x="8034018" y="5901312"/>
            <a:ext cx="762974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354" name="TextBox 1354"/>
          <p:cNvSpPr txBox="1"/>
          <p:nvPr/>
        </p:nvSpPr>
        <p:spPr>
          <a:xfrm>
            <a:off x="454134" y="6255514"/>
            <a:ext cx="5525687" cy="246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*Includes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influence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non-operating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Otemachi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2-Chome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Area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Redevelopment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indent="101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FCF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＝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EBITDA-Capex</a:t>
            </a:r>
          </a:p>
        </p:txBody>
      </p:sp>
      <p:sp>
        <p:nvSpPr>
          <p:cNvPr id="1355" name="TextBox 1355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356" name="TextBox 1356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34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357" name="TextBox 1357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Freeform 1358"> 
				</p:cNvPr>
          <p:cNvSpPr/>
          <p:nvPr/>
        </p:nvSpPr>
        <p:spPr>
          <a:xfrm>
            <a:off x="142875" y="1390650"/>
            <a:ext cx="8439150" cy="4953000"/>
          </a:xfrm>
          <a:custGeom>
            <a:avLst/>
            <a:gdLst>
              <a:gd name="connsiteX0" fmla="*/ 19040 w 8439150"/>
              <a:gd name="connsiteY0" fmla="*/ 16712 h 4953000"/>
              <a:gd name="connsiteX1" fmla="*/ 8446958 w 8439150"/>
              <a:gd name="connsiteY1" fmla="*/ 16712 h 4953000"/>
              <a:gd name="connsiteX2" fmla="*/ 8446958 w 8439150"/>
              <a:gd name="connsiteY2" fmla="*/ 4959212 h 4953000"/>
              <a:gd name="connsiteX3" fmla="*/ 19040 w 8439150"/>
              <a:gd name="connsiteY3" fmla="*/ 4959212 h 4953000"/>
              <a:gd name="connsiteX4" fmla="*/ 19040 w 8439150"/>
              <a:gd name="connsiteY4" fmla="*/ 16712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50" h="4953000">
                <a:moveTo>
                  <a:pt x="19040" y="16712"/>
                </a:moveTo>
                <a:lnTo>
                  <a:pt x="8446958" y="16712"/>
                </a:lnTo>
                <a:lnTo>
                  <a:pt x="8446958" y="4959212"/>
                </a:lnTo>
                <a:lnTo>
                  <a:pt x="19040" y="4959212"/>
                </a:lnTo>
                <a:lnTo>
                  <a:pt x="19040" y="1671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9" name="Freeform 1359"> 
				</p:cNvPr>
          <p:cNvSpPr/>
          <p:nvPr/>
        </p:nvSpPr>
        <p:spPr>
          <a:xfrm>
            <a:off x="1143000" y="2867025"/>
            <a:ext cx="7248525" cy="9525"/>
          </a:xfrm>
          <a:custGeom>
            <a:avLst/>
            <a:gdLst>
              <a:gd name="connsiteX0" fmla="*/ 11703 w 7248525"/>
              <a:gd name="connsiteY0" fmla="*/ 16896 h 9525"/>
              <a:gd name="connsiteX1" fmla="*/ 7253997 w 7248525"/>
              <a:gd name="connsiteY1" fmla="*/ 1689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8525" h="9525">
                <a:moveTo>
                  <a:pt x="11703" y="16896"/>
                </a:moveTo>
                <a:lnTo>
                  <a:pt x="7253997" y="16896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0" name="Freeform 1360"> 
				</p:cNvPr>
          <p:cNvSpPr/>
          <p:nvPr/>
        </p:nvSpPr>
        <p:spPr>
          <a:xfrm>
            <a:off x="1143000" y="4381500"/>
            <a:ext cx="7248525" cy="9525"/>
          </a:xfrm>
          <a:custGeom>
            <a:avLst/>
            <a:gdLst>
              <a:gd name="connsiteX0" fmla="*/ 11703 w 7248525"/>
              <a:gd name="connsiteY0" fmla="*/ 9887 h 9525"/>
              <a:gd name="connsiteX1" fmla="*/ 7253997 w 7248525"/>
              <a:gd name="connsiteY1" fmla="*/ 9887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8525" h="9525">
                <a:moveTo>
                  <a:pt x="11703" y="9887"/>
                </a:moveTo>
                <a:lnTo>
                  <a:pt x="7253997" y="9887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Freeform 1361"> 
				</p:cNvPr>
          <p:cNvSpPr/>
          <p:nvPr/>
        </p:nvSpPr>
        <p:spPr>
          <a:xfrm>
            <a:off x="6915150" y="1533525"/>
            <a:ext cx="1733550" cy="4848225"/>
          </a:xfrm>
          <a:custGeom>
            <a:avLst/>
            <a:gdLst>
              <a:gd name="connsiteX0" fmla="*/ 496210 w 1733550"/>
              <a:gd name="connsiteY0" fmla="*/ 497815 h 4848225"/>
              <a:gd name="connsiteX1" fmla="*/ 1253292 w 1733550"/>
              <a:gd name="connsiteY1" fmla="*/ 497815 h 4848225"/>
              <a:gd name="connsiteX2" fmla="*/ 1253292 w 1733550"/>
              <a:gd name="connsiteY2" fmla="*/ 4365321 h 4848225"/>
              <a:gd name="connsiteX3" fmla="*/ 496210 w 1733550"/>
              <a:gd name="connsiteY3" fmla="*/ 4365321 h 4848225"/>
              <a:gd name="connsiteX4" fmla="*/ 496210 w 1733550"/>
              <a:gd name="connsiteY4" fmla="*/ 497815 h 484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4848225">
                <a:moveTo>
                  <a:pt x="496210" y="497815"/>
                </a:moveTo>
                <a:lnTo>
                  <a:pt x="1253292" y="497815"/>
                </a:lnTo>
                <a:lnTo>
                  <a:pt x="1253292" y="4365321"/>
                </a:lnTo>
                <a:lnTo>
                  <a:pt x="496210" y="4365321"/>
                </a:lnTo>
                <a:lnTo>
                  <a:pt x="496210" y="49781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302029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2" name="Freeform 1362"> 
				</p:cNvPr>
          <p:cNvSpPr/>
          <p:nvPr/>
        </p:nvSpPr>
        <p:spPr>
          <a:xfrm>
            <a:off x="1123950" y="1657350"/>
            <a:ext cx="38100" cy="4248150"/>
          </a:xfrm>
          <a:custGeom>
            <a:avLst/>
            <a:gdLst>
              <a:gd name="connsiteX0" fmla="*/ 23610 w 38100"/>
              <a:gd name="connsiteY0" fmla="*/ 4235326 h 4248150"/>
              <a:gd name="connsiteX1" fmla="*/ 23610 w 38100"/>
              <a:gd name="connsiteY1" fmla="*/ 21834 h 424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4248150">
                <a:moveTo>
                  <a:pt x="23610" y="4235326"/>
                </a:moveTo>
                <a:lnTo>
                  <a:pt x="23610" y="21834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3" name="Freeform 1363"> 
				</p:cNvPr>
          <p:cNvSpPr/>
          <p:nvPr/>
        </p:nvSpPr>
        <p:spPr>
          <a:xfrm>
            <a:off x="1123950" y="2857500"/>
            <a:ext cx="76200" cy="38100"/>
          </a:xfrm>
          <a:custGeom>
            <a:avLst/>
            <a:gdLst>
              <a:gd name="connsiteX0" fmla="*/ 23610 w 76200"/>
              <a:gd name="connsiteY0" fmla="*/ 20243 h 38100"/>
              <a:gd name="connsiteX1" fmla="*/ 66464 w 76200"/>
              <a:gd name="connsiteY1" fmla="*/ 2024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3610" y="20243"/>
                </a:moveTo>
                <a:lnTo>
                  <a:pt x="66464" y="20243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4" name="Freeform 1364"> 
				</p:cNvPr>
          <p:cNvSpPr/>
          <p:nvPr/>
        </p:nvSpPr>
        <p:spPr>
          <a:xfrm>
            <a:off x="1123950" y="4362450"/>
            <a:ext cx="76200" cy="38100"/>
          </a:xfrm>
          <a:custGeom>
            <a:avLst/>
            <a:gdLst>
              <a:gd name="connsiteX0" fmla="*/ 23610 w 76200"/>
              <a:gd name="connsiteY0" fmla="*/ 22759 h 38100"/>
              <a:gd name="connsiteX1" fmla="*/ 66464 w 76200"/>
              <a:gd name="connsiteY1" fmla="*/ 22759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3610" y="22759"/>
                </a:moveTo>
                <a:lnTo>
                  <a:pt x="66464" y="22759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5" name="Freeform 1365"> 
				</p:cNvPr>
          <p:cNvSpPr/>
          <p:nvPr/>
        </p:nvSpPr>
        <p:spPr>
          <a:xfrm>
            <a:off x="1123950" y="5867400"/>
            <a:ext cx="76200" cy="38100"/>
          </a:xfrm>
          <a:custGeom>
            <a:avLst/>
            <a:gdLst>
              <a:gd name="connsiteX0" fmla="*/ 23610 w 76200"/>
              <a:gd name="connsiteY0" fmla="*/ 25275 h 38100"/>
              <a:gd name="connsiteX1" fmla="*/ 66464 w 76200"/>
              <a:gd name="connsiteY1" fmla="*/ 2527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3610" y="25275"/>
                </a:moveTo>
                <a:lnTo>
                  <a:pt x="66464" y="25275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6" name="Freeform 1366"> 
				</p:cNvPr>
          <p:cNvSpPr/>
          <p:nvPr/>
        </p:nvSpPr>
        <p:spPr>
          <a:xfrm>
            <a:off x="1143000" y="5886450"/>
            <a:ext cx="7248525" cy="9525"/>
          </a:xfrm>
          <a:custGeom>
            <a:avLst/>
            <a:gdLst>
              <a:gd name="connsiteX0" fmla="*/ 11703 w 7248525"/>
              <a:gd name="connsiteY0" fmla="*/ 12403 h 9525"/>
              <a:gd name="connsiteX1" fmla="*/ 7253997 w 7248525"/>
              <a:gd name="connsiteY1" fmla="*/ 1240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8525" h="9525">
                <a:moveTo>
                  <a:pt x="11703" y="12403"/>
                </a:moveTo>
                <a:lnTo>
                  <a:pt x="7253997" y="1240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7" name="Freeform 1367"> 
				</p:cNvPr>
          <p:cNvSpPr/>
          <p:nvPr/>
        </p:nvSpPr>
        <p:spPr>
          <a:xfrm>
            <a:off x="8382000" y="5838825"/>
            <a:ext cx="9525" cy="57150"/>
          </a:xfrm>
          <a:custGeom>
            <a:avLst/>
            <a:gdLst>
              <a:gd name="connsiteX0" fmla="*/ 14997 w 9525"/>
              <a:gd name="connsiteY0" fmla="*/ 10604 h 57150"/>
              <a:gd name="connsiteX1" fmla="*/ 14997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4997" y="10604"/>
                </a:moveTo>
                <a:lnTo>
                  <a:pt x="14997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8" name="Freeform 1368"> 
				</p:cNvPr>
          <p:cNvSpPr/>
          <p:nvPr/>
        </p:nvSpPr>
        <p:spPr>
          <a:xfrm>
            <a:off x="7172325" y="5838825"/>
            <a:ext cx="9525" cy="57150"/>
          </a:xfrm>
          <a:custGeom>
            <a:avLst/>
            <a:gdLst>
              <a:gd name="connsiteX0" fmla="*/ 10481 w 9525"/>
              <a:gd name="connsiteY0" fmla="*/ 10604 h 57150"/>
              <a:gd name="connsiteX1" fmla="*/ 10481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0481" y="10604"/>
                </a:moveTo>
                <a:lnTo>
                  <a:pt x="10481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9" name="Freeform 1369"> 
				</p:cNvPr>
          <p:cNvSpPr/>
          <p:nvPr/>
        </p:nvSpPr>
        <p:spPr>
          <a:xfrm>
            <a:off x="5972175" y="5838825"/>
            <a:ext cx="9525" cy="57150"/>
          </a:xfrm>
          <a:custGeom>
            <a:avLst/>
            <a:gdLst>
              <a:gd name="connsiteX0" fmla="*/ 10724 w 9525"/>
              <a:gd name="connsiteY0" fmla="*/ 10604 h 57150"/>
              <a:gd name="connsiteX1" fmla="*/ 10724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0724" y="10604"/>
                </a:moveTo>
                <a:lnTo>
                  <a:pt x="10724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0" name="Freeform 1370"> 
				</p:cNvPr>
          <p:cNvSpPr/>
          <p:nvPr/>
        </p:nvSpPr>
        <p:spPr>
          <a:xfrm>
            <a:off x="4752975" y="5838825"/>
            <a:ext cx="9525" cy="57150"/>
          </a:xfrm>
          <a:custGeom>
            <a:avLst/>
            <a:gdLst>
              <a:gd name="connsiteX0" fmla="*/ 15733 w 9525"/>
              <a:gd name="connsiteY0" fmla="*/ 10604 h 57150"/>
              <a:gd name="connsiteX1" fmla="*/ 15733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5733" y="10604"/>
                </a:moveTo>
                <a:lnTo>
                  <a:pt x="15733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1" name="Freeform 1371"> 
				</p:cNvPr>
          <p:cNvSpPr/>
          <p:nvPr/>
        </p:nvSpPr>
        <p:spPr>
          <a:xfrm>
            <a:off x="3552825" y="5838825"/>
            <a:ext cx="9525" cy="57150"/>
          </a:xfrm>
          <a:custGeom>
            <a:avLst/>
            <a:gdLst>
              <a:gd name="connsiteX0" fmla="*/ 15976 w 9525"/>
              <a:gd name="connsiteY0" fmla="*/ 10604 h 57150"/>
              <a:gd name="connsiteX1" fmla="*/ 15976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5976" y="10604"/>
                </a:moveTo>
                <a:lnTo>
                  <a:pt x="15976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2" name="Freeform 1372"> 
				</p:cNvPr>
          <p:cNvSpPr/>
          <p:nvPr/>
        </p:nvSpPr>
        <p:spPr>
          <a:xfrm>
            <a:off x="2343150" y="5838825"/>
            <a:ext cx="9525" cy="57150"/>
          </a:xfrm>
          <a:custGeom>
            <a:avLst/>
            <a:gdLst>
              <a:gd name="connsiteX0" fmla="*/ 11460 w 9525"/>
              <a:gd name="connsiteY0" fmla="*/ 10604 h 57150"/>
              <a:gd name="connsiteX1" fmla="*/ 11460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1460" y="10604"/>
                </a:moveTo>
                <a:lnTo>
                  <a:pt x="11460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3" name="Freeform 1373"> 
				</p:cNvPr>
          <p:cNvSpPr/>
          <p:nvPr/>
        </p:nvSpPr>
        <p:spPr>
          <a:xfrm>
            <a:off x="1143000" y="5838825"/>
            <a:ext cx="9525" cy="57150"/>
          </a:xfrm>
          <a:custGeom>
            <a:avLst/>
            <a:gdLst>
              <a:gd name="connsiteX0" fmla="*/ 11703 w 9525"/>
              <a:gd name="connsiteY0" fmla="*/ 10604 h 57150"/>
              <a:gd name="connsiteX1" fmla="*/ 11703 w 9525"/>
              <a:gd name="connsiteY1" fmla="*/ 6002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57150">
                <a:moveTo>
                  <a:pt x="11703" y="10604"/>
                </a:moveTo>
                <a:lnTo>
                  <a:pt x="11703" y="600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4" name="Freeform 1374"> 
				</p:cNvPr>
          <p:cNvSpPr/>
          <p:nvPr/>
        </p:nvSpPr>
        <p:spPr>
          <a:xfrm>
            <a:off x="4286250" y="876300"/>
            <a:ext cx="352425" cy="190500"/>
          </a:xfrm>
          <a:custGeom>
            <a:avLst/>
            <a:gdLst>
              <a:gd name="connsiteX0" fmla="*/ 13322 w 352425"/>
              <a:gd name="connsiteY0" fmla="*/ 12445 h 190500"/>
              <a:gd name="connsiteX1" fmla="*/ 356222 w 352425"/>
              <a:gd name="connsiteY1" fmla="*/ 12445 h 190500"/>
              <a:gd name="connsiteX2" fmla="*/ 356222 w 352425"/>
              <a:gd name="connsiteY2" fmla="*/ 193420 h 190500"/>
              <a:gd name="connsiteX3" fmla="*/ 13322 w 352425"/>
              <a:gd name="connsiteY3" fmla="*/ 193420 h 190500"/>
              <a:gd name="connsiteX4" fmla="*/ 13322 w 352425"/>
              <a:gd name="connsiteY4" fmla="*/ 1244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322" y="12445"/>
                </a:moveTo>
                <a:lnTo>
                  <a:pt x="356222" y="12445"/>
                </a:lnTo>
                <a:lnTo>
                  <a:pt x="356222" y="193420"/>
                </a:lnTo>
                <a:lnTo>
                  <a:pt x="13322" y="193420"/>
                </a:lnTo>
                <a:lnTo>
                  <a:pt x="13322" y="1244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5">
            <a:solidFill>
              <a:srgbClr val="fe98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5" name="Freeform 1375"> 
				</p:cNvPr>
          <p:cNvSpPr/>
          <p:nvPr/>
        </p:nvSpPr>
        <p:spPr>
          <a:xfrm>
            <a:off x="6867525" y="619125"/>
            <a:ext cx="352425" cy="190500"/>
          </a:xfrm>
          <a:custGeom>
            <a:avLst/>
            <a:gdLst>
              <a:gd name="connsiteX0" fmla="*/ 11265 w 352425"/>
              <a:gd name="connsiteY0" fmla="*/ 15493 h 190500"/>
              <a:gd name="connsiteX1" fmla="*/ 354165 w 352425"/>
              <a:gd name="connsiteY1" fmla="*/ 15493 h 190500"/>
              <a:gd name="connsiteX2" fmla="*/ 354165 w 352425"/>
              <a:gd name="connsiteY2" fmla="*/ 196468 h 190500"/>
              <a:gd name="connsiteX3" fmla="*/ 11265 w 352425"/>
              <a:gd name="connsiteY3" fmla="*/ 196468 h 190500"/>
              <a:gd name="connsiteX4" fmla="*/ 11265 w 352425"/>
              <a:gd name="connsiteY4" fmla="*/ 15493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1265" y="15493"/>
                </a:moveTo>
                <a:lnTo>
                  <a:pt x="354165" y="15493"/>
                </a:lnTo>
                <a:lnTo>
                  <a:pt x="354165" y="196468"/>
                </a:lnTo>
                <a:lnTo>
                  <a:pt x="11265" y="196468"/>
                </a:lnTo>
                <a:lnTo>
                  <a:pt x="11265" y="154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6" name="Freeform 1376"> 
				</p:cNvPr>
          <p:cNvSpPr/>
          <p:nvPr/>
        </p:nvSpPr>
        <p:spPr>
          <a:xfrm>
            <a:off x="6867525" y="847725"/>
            <a:ext cx="352425" cy="190500"/>
          </a:xfrm>
          <a:custGeom>
            <a:avLst/>
            <a:gdLst>
              <a:gd name="connsiteX0" fmla="*/ 13537 w 352425"/>
              <a:gd name="connsiteY0" fmla="*/ 12445 h 190500"/>
              <a:gd name="connsiteX1" fmla="*/ 356437 w 352425"/>
              <a:gd name="connsiteY1" fmla="*/ 12445 h 190500"/>
              <a:gd name="connsiteX2" fmla="*/ 356437 w 352425"/>
              <a:gd name="connsiteY2" fmla="*/ 193420 h 190500"/>
              <a:gd name="connsiteX3" fmla="*/ 13537 w 352425"/>
              <a:gd name="connsiteY3" fmla="*/ 193420 h 190500"/>
              <a:gd name="connsiteX4" fmla="*/ 13537 w 352425"/>
              <a:gd name="connsiteY4" fmla="*/ 1244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537" y="12445"/>
                </a:moveTo>
                <a:lnTo>
                  <a:pt x="356437" y="12445"/>
                </a:lnTo>
                <a:lnTo>
                  <a:pt x="356437" y="193420"/>
                </a:lnTo>
                <a:lnTo>
                  <a:pt x="13537" y="193420"/>
                </a:lnTo>
                <a:lnTo>
                  <a:pt x="13537" y="124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7" name="Freeform 1377"> 
				</p:cNvPr>
          <p:cNvSpPr/>
          <p:nvPr/>
        </p:nvSpPr>
        <p:spPr>
          <a:xfrm>
            <a:off x="4286250" y="619125"/>
            <a:ext cx="352425" cy="190500"/>
          </a:xfrm>
          <a:custGeom>
            <a:avLst/>
            <a:gdLst>
              <a:gd name="connsiteX0" fmla="*/ 10465 w 352425"/>
              <a:gd name="connsiteY0" fmla="*/ 15493 h 190500"/>
              <a:gd name="connsiteX1" fmla="*/ 353365 w 352425"/>
              <a:gd name="connsiteY1" fmla="*/ 15493 h 190500"/>
              <a:gd name="connsiteX2" fmla="*/ 353365 w 352425"/>
              <a:gd name="connsiteY2" fmla="*/ 196468 h 190500"/>
              <a:gd name="connsiteX3" fmla="*/ 10465 w 352425"/>
              <a:gd name="connsiteY3" fmla="*/ 196468 h 190500"/>
              <a:gd name="connsiteX4" fmla="*/ 10465 w 352425"/>
              <a:gd name="connsiteY4" fmla="*/ 15493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0465" y="15493"/>
                </a:moveTo>
                <a:lnTo>
                  <a:pt x="353365" y="15493"/>
                </a:lnTo>
                <a:lnTo>
                  <a:pt x="353365" y="196468"/>
                </a:lnTo>
                <a:lnTo>
                  <a:pt x="10465" y="196468"/>
                </a:lnTo>
                <a:lnTo>
                  <a:pt x="10465" y="154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8" name="Freeform 1378"> 
				</p:cNvPr>
          <p:cNvSpPr/>
          <p:nvPr/>
        </p:nvSpPr>
        <p:spPr>
          <a:xfrm>
            <a:off x="4276725" y="1143000"/>
            <a:ext cx="352425" cy="190500"/>
          </a:xfrm>
          <a:custGeom>
            <a:avLst/>
            <a:gdLst>
              <a:gd name="connsiteX0" fmla="*/ 14909 w 352425"/>
              <a:gd name="connsiteY0" fmla="*/ 12369 h 190500"/>
              <a:gd name="connsiteX1" fmla="*/ 357809 w 352425"/>
              <a:gd name="connsiteY1" fmla="*/ 12369 h 190500"/>
              <a:gd name="connsiteX2" fmla="*/ 357809 w 352425"/>
              <a:gd name="connsiteY2" fmla="*/ 193344 h 190500"/>
              <a:gd name="connsiteX3" fmla="*/ 14909 w 352425"/>
              <a:gd name="connsiteY3" fmla="*/ 193344 h 190500"/>
              <a:gd name="connsiteX4" fmla="*/ 14909 w 352425"/>
              <a:gd name="connsiteY4" fmla="*/ 1236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4909" y="12369"/>
                </a:moveTo>
                <a:lnTo>
                  <a:pt x="357809" y="12369"/>
                </a:lnTo>
                <a:lnTo>
                  <a:pt x="357809" y="193344"/>
                </a:lnTo>
                <a:lnTo>
                  <a:pt x="14909" y="193344"/>
                </a:lnTo>
                <a:lnTo>
                  <a:pt x="14909" y="123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0" name="Picture 138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1381" name="Picture 138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382" name="Picture 1382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2085975"/>
            <a:ext cx="5676900" cy="3810000"/>
          </a:xfrm>
          <a:prstGeom prst="rect">
            <a:avLst/>
          </a:prstGeom>
        </p:spPr>
      </p:pic>
      <p:pic>
        <p:nvPicPr>
          <p:cNvPr id="1383" name="Picture 1383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450" y="2028825"/>
            <a:ext cx="762000" cy="3876675"/>
          </a:xfrm>
          <a:prstGeom prst="rect">
            <a:avLst/>
          </a:prstGeom>
        </p:spPr>
      </p:pic>
      <p:pic>
        <p:nvPicPr>
          <p:cNvPr id="1384" name="Picture 1384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775" y="885825"/>
            <a:ext cx="352425" cy="190500"/>
          </a:xfrm>
          <a:prstGeom prst="rect">
            <a:avLst/>
          </a:prstGeom>
        </p:spPr>
      </p:pic>
      <p:pic>
        <p:nvPicPr>
          <p:cNvPr id="1385" name="Picture 1385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50" y="628650"/>
            <a:ext cx="352425" cy="190500"/>
          </a:xfrm>
          <a:prstGeom prst="rect">
            <a:avLst/>
          </a:prstGeom>
        </p:spPr>
      </p:pic>
      <p:pic>
        <p:nvPicPr>
          <p:cNvPr id="1386" name="Picture 1386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050" y="857250"/>
            <a:ext cx="352425" cy="190500"/>
          </a:xfrm>
          <a:prstGeom prst="rect">
            <a:avLst/>
          </a:prstGeom>
        </p:spPr>
      </p:pic>
      <p:pic>
        <p:nvPicPr>
          <p:cNvPr id="1387" name="Picture 1387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775" y="628650"/>
            <a:ext cx="352425" cy="190500"/>
          </a:xfrm>
          <a:prstGeom prst="rect">
            <a:avLst/>
          </a:prstGeom>
        </p:spPr>
      </p:pic>
      <p:pic>
        <p:nvPicPr>
          <p:cNvPr id="1388" name="Picture 1388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0" y="1152525"/>
            <a:ext cx="352425" cy="190500"/>
          </a:xfrm>
          <a:prstGeom prst="rect">
            <a:avLst/>
          </a:prstGeom>
        </p:spPr>
      </p:pic>
      <p:sp>
        <p:nvSpPr>
          <p:cNvPr id="1388" name="TextBox 1388"/>
          <p:cNvSpPr txBox="1"/>
          <p:nvPr/>
        </p:nvSpPr>
        <p:spPr>
          <a:xfrm>
            <a:off x="466726" y="107231"/>
            <a:ext cx="6261356" cy="14548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10513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Revenues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14225">
              <a:lnSpc>
                <a:spcPts val="218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4210408">
              <a:lnSpc>
                <a:spcPts val="144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4280525">
              <a:lnSpc>
                <a:spcPts val="108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214168">
              <a:lnSpc>
                <a:spcPts val="954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Consolidated</a:t>
            </a:r>
          </a:p>
          <a:p>
            <a:pPr indent="4223133">
              <a:lnSpc>
                <a:spcPts val="49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0">
              <a:lnSpc>
                <a:spcPts val="709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Revenues</a:t>
            </a:r>
          </a:p>
          <a:p>
            <a:pPr indent="288103">
              <a:lnSpc>
                <a:spcPts val="1244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389" name="TextBox 1389"/>
          <p:cNvSpPr txBox="1"/>
          <p:nvPr/>
        </p:nvSpPr>
        <p:spPr>
          <a:xfrm>
            <a:off x="7260167" y="631639"/>
            <a:ext cx="1815400" cy="3890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5059">
              <a:lnSpc>
                <a:spcPts val="175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390" name="TextBox 1390"/>
          <p:cNvSpPr txBox="1"/>
          <p:nvPr/>
        </p:nvSpPr>
        <p:spPr>
          <a:xfrm>
            <a:off x="1431708" y="2104603"/>
            <a:ext cx="63105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10,181.4</a:t>
            </a:r>
          </a:p>
        </p:txBody>
      </p:sp>
      <p:sp>
        <p:nvSpPr>
          <p:cNvPr id="1391" name="TextBox 1391"/>
          <p:cNvSpPr txBox="1"/>
          <p:nvPr/>
        </p:nvSpPr>
        <p:spPr>
          <a:xfrm>
            <a:off x="2655784" y="2064369"/>
            <a:ext cx="63105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10,305.0</a:t>
            </a:r>
          </a:p>
        </p:txBody>
      </p:sp>
      <p:sp>
        <p:nvSpPr>
          <p:cNvPr id="1392" name="TextBox 1392"/>
          <p:cNvSpPr txBox="1"/>
          <p:nvPr/>
        </p:nvSpPr>
        <p:spPr>
          <a:xfrm>
            <a:off x="3880014" y="2001275"/>
            <a:ext cx="63105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10,507.4</a:t>
            </a:r>
          </a:p>
        </p:txBody>
      </p:sp>
      <p:sp>
        <p:nvSpPr>
          <p:cNvPr id="1393" name="TextBox 1393"/>
          <p:cNvSpPr txBox="1"/>
          <p:nvPr/>
        </p:nvSpPr>
        <p:spPr>
          <a:xfrm>
            <a:off x="5064771" y="1921570"/>
            <a:ext cx="63105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10,700.7</a:t>
            </a:r>
          </a:p>
        </p:txBody>
      </p:sp>
      <p:sp>
        <p:nvSpPr>
          <p:cNvPr id="1394" name="TextBox 1394"/>
          <p:cNvSpPr txBox="1"/>
          <p:nvPr/>
        </p:nvSpPr>
        <p:spPr>
          <a:xfrm>
            <a:off x="6277875" y="1878441"/>
            <a:ext cx="63105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10,925.2</a:t>
            </a:r>
          </a:p>
        </p:txBody>
      </p:sp>
      <p:sp>
        <p:nvSpPr>
          <p:cNvPr id="1395" name="TextBox 1395"/>
          <p:cNvSpPr txBox="1"/>
          <p:nvPr/>
        </p:nvSpPr>
        <p:spPr>
          <a:xfrm>
            <a:off x="7430020" y="1763531"/>
            <a:ext cx="63105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11,010.0</a:t>
            </a:r>
          </a:p>
        </p:txBody>
      </p:sp>
      <p:sp>
        <p:nvSpPr>
          <p:cNvPr id="1396" name="TextBox 1396"/>
          <p:cNvSpPr txBox="1"/>
          <p:nvPr/>
        </p:nvSpPr>
        <p:spPr>
          <a:xfrm>
            <a:off x="218734" y="2786590"/>
            <a:ext cx="1046756" cy="35359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46086">
              <a:lnSpc>
                <a:spcPts val="1400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1887">
              <a:lnSpc>
                <a:spcPts val="1848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62625">
              <a:lnSpc>
                <a:spcPts val="1848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  <a:p>
            <a:pPr indent="229285">
              <a:lnSpc>
                <a:spcPts val="166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(Fiscal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0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31)</a:t>
            </a:r>
          </a:p>
        </p:txBody>
      </p:sp>
      <p:sp>
        <p:nvSpPr>
          <p:cNvPr id="1397" name="TextBox 1397"/>
          <p:cNvSpPr txBox="1"/>
          <p:nvPr/>
        </p:nvSpPr>
        <p:spPr>
          <a:xfrm>
            <a:off x="1405874" y="2827375"/>
            <a:ext cx="666026" cy="32881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284">
              <a:lnSpc>
                <a:spcPts val="152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3,964.3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284">
              <a:lnSpc>
                <a:spcPts val="2313"/>
              </a:lnSpc>
            </a:pPr>
            <a:r>
              <a:rPr lang="en-US" altLang="zh-CN" sz="125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1,259.6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30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4,284.4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284">
              <a:lnSpc>
                <a:spcPts val="1556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1,132.5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8568">
              <a:lnSpc>
                <a:spcPts val="1706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1,132.6</a:t>
            </a:r>
          </a:p>
          <a:p>
            <a:pPr indent="57806">
              <a:lnSpc>
                <a:spcPts val="2355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98" name="TextBox 1398"/>
          <p:cNvSpPr txBox="1"/>
          <p:nvPr/>
        </p:nvSpPr>
        <p:spPr>
          <a:xfrm>
            <a:off x="2628209" y="2818301"/>
            <a:ext cx="660190" cy="32972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141">
              <a:lnSpc>
                <a:spcPts val="152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4,027.2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397"/>
              </a:lnSpc>
            </a:pPr>
            <a:r>
              <a:rPr lang="en-US" altLang="zh-CN" sz="125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1,332.7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41">
              <a:lnSpc>
                <a:spcPts val="2344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4,224.3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2732">
              <a:lnSpc>
                <a:spcPts val="2452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1,163.2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41">
              <a:lnSpc>
                <a:spcPts val="1876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1,120.3</a:t>
            </a:r>
          </a:p>
          <a:p>
            <a:pPr indent="42522">
              <a:lnSpc>
                <a:spcPts val="2364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399" name="TextBox 1399"/>
          <p:cNvSpPr txBox="1"/>
          <p:nvPr/>
        </p:nvSpPr>
        <p:spPr>
          <a:xfrm>
            <a:off x="3834259" y="2728777"/>
            <a:ext cx="650112" cy="33867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52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3,764.8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01">
              <a:lnSpc>
                <a:spcPts val="2519"/>
              </a:lnSpc>
            </a:pPr>
            <a:r>
              <a:rPr lang="en-US" altLang="zh-CN" sz="125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1,678.7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655">
              <a:lnSpc>
                <a:spcPts val="2374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4,240.0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69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1,251.8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11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1,089.0</a:t>
            </a:r>
          </a:p>
          <a:p>
            <a:pPr indent="43521">
              <a:lnSpc>
                <a:spcPts val="2365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00" name="TextBox 1400"/>
          <p:cNvSpPr txBox="1"/>
          <p:nvPr/>
        </p:nvSpPr>
        <p:spPr>
          <a:xfrm>
            <a:off x="5042310" y="2611201"/>
            <a:ext cx="643599" cy="35043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143">
              <a:lnSpc>
                <a:spcPts val="152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3,659.8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15"/>
              </a:lnSpc>
            </a:pPr>
            <a:r>
              <a:rPr lang="en-US" altLang="zh-CN" sz="125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1,657.9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43">
              <a:lnSpc>
                <a:spcPts val="2345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4,470.1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43">
              <a:lnSpc>
                <a:spcPts val="1684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1,303.5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143">
              <a:lnSpc>
                <a:spcPts val="2143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1,251.9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519">
              <a:lnSpc>
                <a:spcPts val="1475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01" name="TextBox 1401"/>
          <p:cNvSpPr txBox="1"/>
          <p:nvPr/>
        </p:nvSpPr>
        <p:spPr>
          <a:xfrm>
            <a:off x="6234073" y="2533854"/>
            <a:ext cx="670779" cy="3581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285">
              <a:lnSpc>
                <a:spcPts val="152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3,572.3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285">
              <a:lnSpc>
                <a:spcPts val="1543"/>
              </a:lnSpc>
            </a:pPr>
            <a:r>
              <a:rPr lang="en-US" altLang="zh-CN" sz="125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1,809.9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322">
              <a:lnSpc>
                <a:spcPts val="1977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4,461.2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29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1,343.9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285">
              <a:lnSpc>
                <a:spcPts val="2019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1,328.5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7806">
              <a:lnSpc>
                <a:spcPts val="1603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02" name="TextBox 1402"/>
          <p:cNvSpPr txBox="1"/>
          <p:nvPr/>
        </p:nvSpPr>
        <p:spPr>
          <a:xfrm>
            <a:off x="7457838" y="5937644"/>
            <a:ext cx="653873" cy="1778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00"/>
              </a:lnSpc>
            </a:pP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5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403" name="TextBox 1403"/>
          <p:cNvSpPr txBox="1"/>
          <p:nvPr/>
        </p:nvSpPr>
        <p:spPr>
          <a:xfrm>
            <a:off x="1453515" y="6329394"/>
            <a:ext cx="4495373" cy="1492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revenues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inter-segment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transactions</a:t>
            </a:r>
          </a:p>
        </p:txBody>
      </p:sp>
      <p:sp>
        <p:nvSpPr>
          <p:cNvPr id="1404" name="TextBox 1404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405" name="TextBox 1405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35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406" name="TextBox 1406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Freeform 1407"> 
				</p:cNvPr>
          <p:cNvSpPr/>
          <p:nvPr/>
        </p:nvSpPr>
        <p:spPr>
          <a:xfrm>
            <a:off x="38100" y="981075"/>
            <a:ext cx="8620125" cy="5448300"/>
          </a:xfrm>
          <a:custGeom>
            <a:avLst/>
            <a:gdLst>
              <a:gd name="connsiteX0" fmla="*/ 10119 w 8620125"/>
              <a:gd name="connsiteY0" fmla="*/ 18566 h 5448300"/>
              <a:gd name="connsiteX1" fmla="*/ 8624991 w 8620125"/>
              <a:gd name="connsiteY1" fmla="*/ 18566 h 5448300"/>
              <a:gd name="connsiteX2" fmla="*/ 8624991 w 8620125"/>
              <a:gd name="connsiteY2" fmla="*/ 5452886 h 5448300"/>
              <a:gd name="connsiteX3" fmla="*/ 10119 w 8620125"/>
              <a:gd name="connsiteY3" fmla="*/ 5452886 h 5448300"/>
              <a:gd name="connsiteX4" fmla="*/ 10119 w 8620125"/>
              <a:gd name="connsiteY4" fmla="*/ 18566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125" h="5448300">
                <a:moveTo>
                  <a:pt x="10119" y="18566"/>
                </a:moveTo>
                <a:lnTo>
                  <a:pt x="8624991" y="18566"/>
                </a:lnTo>
                <a:lnTo>
                  <a:pt x="8624991" y="5452886"/>
                </a:lnTo>
                <a:lnTo>
                  <a:pt x="10119" y="5452886"/>
                </a:lnTo>
                <a:lnTo>
                  <a:pt x="10119" y="1856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Freeform 1408"> 
				</p:cNvPr>
          <p:cNvSpPr/>
          <p:nvPr/>
        </p:nvSpPr>
        <p:spPr>
          <a:xfrm>
            <a:off x="971550" y="2733675"/>
            <a:ext cx="7543800" cy="9525"/>
          </a:xfrm>
          <a:custGeom>
            <a:avLst/>
            <a:gdLst>
              <a:gd name="connsiteX0" fmla="*/ 13934 w 7543800"/>
              <a:gd name="connsiteY0" fmla="*/ 11742 h 9525"/>
              <a:gd name="connsiteX1" fmla="*/ 7551947 w 7543800"/>
              <a:gd name="connsiteY1" fmla="*/ 1174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43800" h="9525">
                <a:moveTo>
                  <a:pt x="13934" y="11742"/>
                </a:moveTo>
                <a:lnTo>
                  <a:pt x="7551947" y="11742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Freeform 1409"> 
				</p:cNvPr>
          <p:cNvSpPr/>
          <p:nvPr/>
        </p:nvSpPr>
        <p:spPr>
          <a:xfrm>
            <a:off x="971550" y="4419600"/>
            <a:ext cx="7543800" cy="9525"/>
          </a:xfrm>
          <a:custGeom>
            <a:avLst/>
            <a:gdLst>
              <a:gd name="connsiteX0" fmla="*/ 13934 w 7543800"/>
              <a:gd name="connsiteY0" fmla="*/ 10452 h 9525"/>
              <a:gd name="connsiteX1" fmla="*/ 7551947 w 7543800"/>
              <a:gd name="connsiteY1" fmla="*/ 10452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43800" h="9525">
                <a:moveTo>
                  <a:pt x="13934" y="10452"/>
                </a:moveTo>
                <a:lnTo>
                  <a:pt x="7551947" y="10452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0" name="Freeform 1410"> 
				</p:cNvPr>
          <p:cNvSpPr/>
          <p:nvPr/>
        </p:nvSpPr>
        <p:spPr>
          <a:xfrm>
            <a:off x="971550" y="1371600"/>
            <a:ext cx="38100" cy="4762500"/>
          </a:xfrm>
          <a:custGeom>
            <a:avLst/>
            <a:gdLst>
              <a:gd name="connsiteX0" fmla="*/ 20581 w 38100"/>
              <a:gd name="connsiteY0" fmla="*/ 4749880 h 4762500"/>
              <a:gd name="connsiteX1" fmla="*/ 20581 w 38100"/>
              <a:gd name="connsiteY1" fmla="*/ 22033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4762500">
                <a:moveTo>
                  <a:pt x="20581" y="4749880"/>
                </a:moveTo>
                <a:lnTo>
                  <a:pt x="20581" y="22033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1" name="Freeform 1411"> 
				</p:cNvPr>
          <p:cNvSpPr/>
          <p:nvPr/>
        </p:nvSpPr>
        <p:spPr>
          <a:xfrm>
            <a:off x="971550" y="2724150"/>
            <a:ext cx="76200" cy="38100"/>
          </a:xfrm>
          <a:custGeom>
            <a:avLst/>
            <a:gdLst>
              <a:gd name="connsiteX0" fmla="*/ 20581 w 76200"/>
              <a:gd name="connsiteY0" fmla="*/ 28060 h 38100"/>
              <a:gd name="connsiteX1" fmla="*/ 60465 w 76200"/>
              <a:gd name="connsiteY1" fmla="*/ 2806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0581" y="28060"/>
                </a:moveTo>
                <a:lnTo>
                  <a:pt x="60465" y="2806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2" name="Freeform 1412"> 
				</p:cNvPr>
          <p:cNvSpPr/>
          <p:nvPr/>
        </p:nvSpPr>
        <p:spPr>
          <a:xfrm>
            <a:off x="971550" y="4410075"/>
            <a:ext cx="76200" cy="38100"/>
          </a:xfrm>
          <a:custGeom>
            <a:avLst/>
            <a:gdLst>
              <a:gd name="connsiteX0" fmla="*/ 20581 w 76200"/>
              <a:gd name="connsiteY0" fmla="*/ 26770 h 38100"/>
              <a:gd name="connsiteX1" fmla="*/ 60465 w 76200"/>
              <a:gd name="connsiteY1" fmla="*/ 2677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0581" y="26770"/>
                </a:moveTo>
                <a:lnTo>
                  <a:pt x="60465" y="2677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3" name="Freeform 1413"> 
				</p:cNvPr>
          <p:cNvSpPr/>
          <p:nvPr/>
        </p:nvSpPr>
        <p:spPr>
          <a:xfrm>
            <a:off x="971550" y="6096000"/>
            <a:ext cx="76200" cy="38100"/>
          </a:xfrm>
          <a:custGeom>
            <a:avLst/>
            <a:gdLst>
              <a:gd name="connsiteX0" fmla="*/ 20581 w 76200"/>
              <a:gd name="connsiteY0" fmla="*/ 25480 h 38100"/>
              <a:gd name="connsiteX1" fmla="*/ 60465 w 76200"/>
              <a:gd name="connsiteY1" fmla="*/ 2548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38100">
                <a:moveTo>
                  <a:pt x="20581" y="25480"/>
                </a:moveTo>
                <a:lnTo>
                  <a:pt x="60465" y="254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4" name="Freeform 1414"> 
				</p:cNvPr>
          <p:cNvSpPr/>
          <p:nvPr/>
        </p:nvSpPr>
        <p:spPr>
          <a:xfrm>
            <a:off x="971550" y="6096000"/>
            <a:ext cx="7562850" cy="38100"/>
          </a:xfrm>
          <a:custGeom>
            <a:avLst/>
            <a:gdLst>
              <a:gd name="connsiteX0" fmla="*/ 20581 w 7562850"/>
              <a:gd name="connsiteY0" fmla="*/ 25480 h 38100"/>
              <a:gd name="connsiteX1" fmla="*/ 7545300 w 7562850"/>
              <a:gd name="connsiteY1" fmla="*/ 2548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62850" h="38100">
                <a:moveTo>
                  <a:pt x="20581" y="25480"/>
                </a:moveTo>
                <a:lnTo>
                  <a:pt x="7545300" y="254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5" name="Freeform 1415"> 
				</p:cNvPr>
          <p:cNvSpPr/>
          <p:nvPr/>
        </p:nvSpPr>
        <p:spPr>
          <a:xfrm>
            <a:off x="8496300" y="6057900"/>
            <a:ext cx="38100" cy="76200"/>
          </a:xfrm>
          <a:custGeom>
            <a:avLst/>
            <a:gdLst>
              <a:gd name="connsiteX0" fmla="*/ 20549 w 38100"/>
              <a:gd name="connsiteY0" fmla="*/ 22823 h 76200"/>
              <a:gd name="connsiteX1" fmla="*/ 20549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0549" y="22823"/>
                </a:moveTo>
                <a:lnTo>
                  <a:pt x="20549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6" name="Freeform 1416"> 
				</p:cNvPr>
          <p:cNvSpPr/>
          <p:nvPr/>
        </p:nvSpPr>
        <p:spPr>
          <a:xfrm>
            <a:off x="7239000" y="6057900"/>
            <a:ext cx="38100" cy="76200"/>
          </a:xfrm>
          <a:custGeom>
            <a:avLst/>
            <a:gdLst>
              <a:gd name="connsiteX0" fmla="*/ 28161 w 38100"/>
              <a:gd name="connsiteY0" fmla="*/ 22823 h 76200"/>
              <a:gd name="connsiteX1" fmla="*/ 28161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8161" y="22823"/>
                </a:moveTo>
                <a:lnTo>
                  <a:pt x="28161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7" name="Freeform 1417"> 
				</p:cNvPr>
          <p:cNvSpPr/>
          <p:nvPr/>
        </p:nvSpPr>
        <p:spPr>
          <a:xfrm>
            <a:off x="5981700" y="6057900"/>
            <a:ext cx="38100" cy="76200"/>
          </a:xfrm>
          <a:custGeom>
            <a:avLst/>
            <a:gdLst>
              <a:gd name="connsiteX0" fmla="*/ 22478 w 38100"/>
              <a:gd name="connsiteY0" fmla="*/ 22823 h 76200"/>
              <a:gd name="connsiteX1" fmla="*/ 22478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2478" y="22823"/>
                </a:moveTo>
                <a:lnTo>
                  <a:pt x="22478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8" name="Freeform 1418"> 
				</p:cNvPr>
          <p:cNvSpPr/>
          <p:nvPr/>
        </p:nvSpPr>
        <p:spPr>
          <a:xfrm>
            <a:off x="4733925" y="6057900"/>
            <a:ext cx="38100" cy="76200"/>
          </a:xfrm>
          <a:custGeom>
            <a:avLst/>
            <a:gdLst>
              <a:gd name="connsiteX0" fmla="*/ 20565 w 38100"/>
              <a:gd name="connsiteY0" fmla="*/ 22823 h 76200"/>
              <a:gd name="connsiteX1" fmla="*/ 20565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0565" y="22823"/>
                </a:moveTo>
                <a:lnTo>
                  <a:pt x="20565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9" name="Freeform 1419"> 
				</p:cNvPr>
          <p:cNvSpPr/>
          <p:nvPr/>
        </p:nvSpPr>
        <p:spPr>
          <a:xfrm>
            <a:off x="3476625" y="6057900"/>
            <a:ext cx="38100" cy="76200"/>
          </a:xfrm>
          <a:custGeom>
            <a:avLst/>
            <a:gdLst>
              <a:gd name="connsiteX0" fmla="*/ 28177 w 38100"/>
              <a:gd name="connsiteY0" fmla="*/ 22823 h 76200"/>
              <a:gd name="connsiteX1" fmla="*/ 28177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8177" y="22823"/>
                </a:moveTo>
                <a:lnTo>
                  <a:pt x="28177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0" name="Freeform 1420"> 
				</p:cNvPr>
          <p:cNvSpPr/>
          <p:nvPr/>
        </p:nvSpPr>
        <p:spPr>
          <a:xfrm>
            <a:off x="2219325" y="6057900"/>
            <a:ext cx="38100" cy="76200"/>
          </a:xfrm>
          <a:custGeom>
            <a:avLst/>
            <a:gdLst>
              <a:gd name="connsiteX0" fmla="*/ 22494 w 38100"/>
              <a:gd name="connsiteY0" fmla="*/ 22823 h 76200"/>
              <a:gd name="connsiteX1" fmla="*/ 22494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2494" y="22823"/>
                </a:moveTo>
                <a:lnTo>
                  <a:pt x="22494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1" name="Freeform 1421"> 
				</p:cNvPr>
          <p:cNvSpPr/>
          <p:nvPr/>
        </p:nvSpPr>
        <p:spPr>
          <a:xfrm>
            <a:off x="971550" y="6057900"/>
            <a:ext cx="38100" cy="76200"/>
          </a:xfrm>
          <a:custGeom>
            <a:avLst/>
            <a:gdLst>
              <a:gd name="connsiteX0" fmla="*/ 20581 w 38100"/>
              <a:gd name="connsiteY0" fmla="*/ 22823 h 76200"/>
              <a:gd name="connsiteX1" fmla="*/ 20581 w 38100"/>
              <a:gd name="connsiteY1" fmla="*/ 6358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0581" y="22823"/>
                </a:moveTo>
                <a:lnTo>
                  <a:pt x="20581" y="6358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2" name="Freeform 1422"> 
				</p:cNvPr>
          <p:cNvSpPr/>
          <p:nvPr/>
        </p:nvSpPr>
        <p:spPr>
          <a:xfrm>
            <a:off x="4286250" y="876300"/>
            <a:ext cx="352425" cy="190500"/>
          </a:xfrm>
          <a:custGeom>
            <a:avLst/>
            <a:gdLst>
              <a:gd name="connsiteX0" fmla="*/ 13322 w 352425"/>
              <a:gd name="connsiteY0" fmla="*/ 12445 h 190500"/>
              <a:gd name="connsiteX1" fmla="*/ 356222 w 352425"/>
              <a:gd name="connsiteY1" fmla="*/ 12445 h 190500"/>
              <a:gd name="connsiteX2" fmla="*/ 356222 w 352425"/>
              <a:gd name="connsiteY2" fmla="*/ 193420 h 190500"/>
              <a:gd name="connsiteX3" fmla="*/ 13322 w 352425"/>
              <a:gd name="connsiteY3" fmla="*/ 193420 h 190500"/>
              <a:gd name="connsiteX4" fmla="*/ 13322 w 352425"/>
              <a:gd name="connsiteY4" fmla="*/ 1244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322" y="12445"/>
                </a:moveTo>
                <a:lnTo>
                  <a:pt x="356222" y="12445"/>
                </a:lnTo>
                <a:lnTo>
                  <a:pt x="356222" y="193420"/>
                </a:lnTo>
                <a:lnTo>
                  <a:pt x="13322" y="193420"/>
                </a:lnTo>
                <a:lnTo>
                  <a:pt x="13322" y="124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fe98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3" name="Freeform 1423"> 
				</p:cNvPr>
          <p:cNvSpPr/>
          <p:nvPr/>
        </p:nvSpPr>
        <p:spPr>
          <a:xfrm>
            <a:off x="6867525" y="609600"/>
            <a:ext cx="352425" cy="190500"/>
          </a:xfrm>
          <a:custGeom>
            <a:avLst/>
            <a:gdLst>
              <a:gd name="connsiteX0" fmla="*/ 11265 w 352425"/>
              <a:gd name="connsiteY0" fmla="*/ 11086 h 190500"/>
              <a:gd name="connsiteX1" fmla="*/ 354165 w 352425"/>
              <a:gd name="connsiteY1" fmla="*/ 11086 h 190500"/>
              <a:gd name="connsiteX2" fmla="*/ 354165 w 352425"/>
              <a:gd name="connsiteY2" fmla="*/ 192061 h 190500"/>
              <a:gd name="connsiteX3" fmla="*/ 11265 w 352425"/>
              <a:gd name="connsiteY3" fmla="*/ 192061 h 190500"/>
              <a:gd name="connsiteX4" fmla="*/ 11265 w 352425"/>
              <a:gd name="connsiteY4" fmla="*/ 11086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1265" y="11086"/>
                </a:moveTo>
                <a:lnTo>
                  <a:pt x="354165" y="11086"/>
                </a:lnTo>
                <a:lnTo>
                  <a:pt x="354165" y="192061"/>
                </a:lnTo>
                <a:lnTo>
                  <a:pt x="11265" y="192061"/>
                </a:lnTo>
                <a:lnTo>
                  <a:pt x="11265" y="110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32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Freeform 1424"> 
				</p:cNvPr>
          <p:cNvSpPr/>
          <p:nvPr/>
        </p:nvSpPr>
        <p:spPr>
          <a:xfrm>
            <a:off x="6867525" y="828675"/>
            <a:ext cx="352425" cy="190500"/>
          </a:xfrm>
          <a:custGeom>
            <a:avLst/>
            <a:gdLst>
              <a:gd name="connsiteX0" fmla="*/ 13537 w 352425"/>
              <a:gd name="connsiteY0" fmla="*/ 17564 h 190500"/>
              <a:gd name="connsiteX1" fmla="*/ 356437 w 352425"/>
              <a:gd name="connsiteY1" fmla="*/ 17564 h 190500"/>
              <a:gd name="connsiteX2" fmla="*/ 356437 w 352425"/>
              <a:gd name="connsiteY2" fmla="*/ 198539 h 190500"/>
              <a:gd name="connsiteX3" fmla="*/ 13537 w 352425"/>
              <a:gd name="connsiteY3" fmla="*/ 198539 h 190500"/>
              <a:gd name="connsiteX4" fmla="*/ 13537 w 352425"/>
              <a:gd name="connsiteY4" fmla="*/ 1756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537" y="17564"/>
                </a:moveTo>
                <a:lnTo>
                  <a:pt x="356437" y="17564"/>
                </a:lnTo>
                <a:lnTo>
                  <a:pt x="356437" y="198539"/>
                </a:lnTo>
                <a:lnTo>
                  <a:pt x="13537" y="198539"/>
                </a:lnTo>
                <a:lnTo>
                  <a:pt x="13537" y="1756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Freeform 1425"> 
				</p:cNvPr>
          <p:cNvSpPr/>
          <p:nvPr/>
        </p:nvSpPr>
        <p:spPr>
          <a:xfrm>
            <a:off x="4286250" y="619125"/>
            <a:ext cx="352425" cy="190500"/>
          </a:xfrm>
          <a:custGeom>
            <a:avLst/>
            <a:gdLst>
              <a:gd name="connsiteX0" fmla="*/ 10465 w 352425"/>
              <a:gd name="connsiteY0" fmla="*/ 15493 h 190500"/>
              <a:gd name="connsiteX1" fmla="*/ 353365 w 352425"/>
              <a:gd name="connsiteY1" fmla="*/ 15493 h 190500"/>
              <a:gd name="connsiteX2" fmla="*/ 353365 w 352425"/>
              <a:gd name="connsiteY2" fmla="*/ 196468 h 190500"/>
              <a:gd name="connsiteX3" fmla="*/ 10465 w 352425"/>
              <a:gd name="connsiteY3" fmla="*/ 196468 h 190500"/>
              <a:gd name="connsiteX4" fmla="*/ 10465 w 352425"/>
              <a:gd name="connsiteY4" fmla="*/ 15493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0465" y="15493"/>
                </a:moveTo>
                <a:lnTo>
                  <a:pt x="353365" y="15493"/>
                </a:lnTo>
                <a:lnTo>
                  <a:pt x="353365" y="196468"/>
                </a:lnTo>
                <a:lnTo>
                  <a:pt x="10465" y="196468"/>
                </a:lnTo>
                <a:lnTo>
                  <a:pt x="10465" y="154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Freeform 1426"> 
				</p:cNvPr>
          <p:cNvSpPr/>
          <p:nvPr/>
        </p:nvSpPr>
        <p:spPr>
          <a:xfrm>
            <a:off x="4276725" y="1143000"/>
            <a:ext cx="352425" cy="190500"/>
          </a:xfrm>
          <a:custGeom>
            <a:avLst/>
            <a:gdLst>
              <a:gd name="connsiteX0" fmla="*/ 14909 w 352425"/>
              <a:gd name="connsiteY0" fmla="*/ 12445 h 190500"/>
              <a:gd name="connsiteX1" fmla="*/ 357809 w 352425"/>
              <a:gd name="connsiteY1" fmla="*/ 12445 h 190500"/>
              <a:gd name="connsiteX2" fmla="*/ 357809 w 352425"/>
              <a:gd name="connsiteY2" fmla="*/ 193420 h 190500"/>
              <a:gd name="connsiteX3" fmla="*/ 14909 w 352425"/>
              <a:gd name="connsiteY3" fmla="*/ 193420 h 190500"/>
              <a:gd name="connsiteX4" fmla="*/ 14909 w 352425"/>
              <a:gd name="connsiteY4" fmla="*/ 1244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4909" y="12445"/>
                </a:moveTo>
                <a:lnTo>
                  <a:pt x="357809" y="12445"/>
                </a:lnTo>
                <a:lnTo>
                  <a:pt x="357809" y="193420"/>
                </a:lnTo>
                <a:lnTo>
                  <a:pt x="14909" y="193420"/>
                </a:lnTo>
                <a:lnTo>
                  <a:pt x="14909" y="124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8" name="Picture 142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1429" name="Picture 142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430" name="Picture 143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1971675"/>
            <a:ext cx="7153275" cy="4162425"/>
          </a:xfrm>
          <a:prstGeom prst="rect">
            <a:avLst/>
          </a:prstGeom>
        </p:spPr>
      </p:pic>
      <p:pic>
        <p:nvPicPr>
          <p:cNvPr id="1431" name="Picture 1431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885825"/>
            <a:ext cx="352425" cy="190500"/>
          </a:xfrm>
          <a:prstGeom prst="rect">
            <a:avLst/>
          </a:prstGeom>
        </p:spPr>
      </p:pic>
      <p:pic>
        <p:nvPicPr>
          <p:cNvPr id="1432" name="Picture 1432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619125"/>
            <a:ext cx="352425" cy="190500"/>
          </a:xfrm>
          <a:prstGeom prst="rect">
            <a:avLst/>
          </a:prstGeom>
        </p:spPr>
      </p:pic>
      <p:pic>
        <p:nvPicPr>
          <p:cNvPr id="1433" name="Picture 1433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50" y="838200"/>
            <a:ext cx="352425" cy="190500"/>
          </a:xfrm>
          <a:prstGeom prst="rect">
            <a:avLst/>
          </a:prstGeom>
        </p:spPr>
      </p:pic>
      <p:pic>
        <p:nvPicPr>
          <p:cNvPr id="1434" name="Picture 1434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775" y="628650"/>
            <a:ext cx="352425" cy="190500"/>
          </a:xfrm>
          <a:prstGeom prst="rect">
            <a:avLst/>
          </a:prstGeom>
        </p:spPr>
      </p:pic>
      <p:pic>
        <p:nvPicPr>
          <p:cNvPr id="1435" name="Picture 1435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0" y="1152525"/>
            <a:ext cx="352425" cy="190500"/>
          </a:xfrm>
          <a:prstGeom prst="rect">
            <a:avLst/>
          </a:prstGeom>
        </p:spPr>
      </p:pic>
      <p:sp>
        <p:nvSpPr>
          <p:cNvPr id="1435" name="TextBox 1435"/>
          <p:cNvSpPr txBox="1"/>
          <p:nvPr/>
        </p:nvSpPr>
        <p:spPr>
          <a:xfrm>
            <a:off x="1440263" y="5976838"/>
            <a:ext cx="347694" cy="2311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13.3</a:t>
            </a:r>
          </a:p>
        </p:txBody>
      </p:sp>
      <p:sp>
        <p:nvSpPr>
          <p:cNvPr id="1436" name="TextBox 1436"/>
          <p:cNvSpPr txBox="1"/>
          <p:nvPr/>
        </p:nvSpPr>
        <p:spPr>
          <a:xfrm>
            <a:off x="777240" y="107231"/>
            <a:ext cx="5950843" cy="7027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Income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903711">
              <a:lnSpc>
                <a:spcPts val="2189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437" name="TextBox 1437"/>
          <p:cNvSpPr txBox="1"/>
          <p:nvPr/>
        </p:nvSpPr>
        <p:spPr>
          <a:xfrm>
            <a:off x="7260167" y="631639"/>
            <a:ext cx="1815400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438" name="TextBox 1438"/>
          <p:cNvSpPr txBox="1"/>
          <p:nvPr/>
        </p:nvSpPr>
        <p:spPr>
          <a:xfrm>
            <a:off x="370067" y="890444"/>
            <a:ext cx="1077963" cy="460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6416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Consolidated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Income</a:t>
            </a:r>
          </a:p>
          <a:p>
            <a:pPr indent="210350">
              <a:lnSpc>
                <a:spcPts val="1244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439" name="TextBox 1439"/>
          <p:cNvSpPr txBox="1"/>
          <p:nvPr/>
        </p:nvSpPr>
        <p:spPr>
          <a:xfrm>
            <a:off x="4677134" y="826405"/>
            <a:ext cx="1934004" cy="4832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70117">
              <a:lnSpc>
                <a:spcPts val="108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12725">
              <a:lnSpc>
                <a:spcPts val="14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440" name="TextBox 1440"/>
          <p:cNvSpPr txBox="1"/>
          <p:nvPr/>
        </p:nvSpPr>
        <p:spPr>
          <a:xfrm>
            <a:off x="7265226" y="840276"/>
            <a:ext cx="915458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441" name="TextBox 1441"/>
          <p:cNvSpPr txBox="1"/>
          <p:nvPr/>
        </p:nvSpPr>
        <p:spPr>
          <a:xfrm>
            <a:off x="2604144" y="1869170"/>
            <a:ext cx="53580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1,214.9</a:t>
            </a:r>
          </a:p>
        </p:txBody>
      </p:sp>
      <p:sp>
        <p:nvSpPr>
          <p:cNvPr id="1442" name="TextBox 1442"/>
          <p:cNvSpPr txBox="1"/>
          <p:nvPr/>
        </p:nvSpPr>
        <p:spPr>
          <a:xfrm>
            <a:off x="3853072" y="1806508"/>
            <a:ext cx="53580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1,223.0</a:t>
            </a:r>
          </a:p>
        </p:txBody>
      </p:sp>
      <p:sp>
        <p:nvSpPr>
          <p:cNvPr id="1443" name="TextBox 1443"/>
          <p:cNvSpPr txBox="1"/>
          <p:nvPr/>
        </p:nvSpPr>
        <p:spPr>
          <a:xfrm>
            <a:off x="5111115" y="1861058"/>
            <a:ext cx="535805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1,202.0</a:t>
            </a:r>
          </a:p>
        </p:txBody>
      </p:sp>
      <p:sp>
        <p:nvSpPr>
          <p:cNvPr id="1444" name="TextBox 1444"/>
          <p:cNvSpPr txBox="1"/>
          <p:nvPr/>
        </p:nvSpPr>
        <p:spPr>
          <a:xfrm>
            <a:off x="6373770" y="1839378"/>
            <a:ext cx="53580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1,213.7</a:t>
            </a:r>
          </a:p>
        </p:txBody>
      </p:sp>
      <p:sp>
        <p:nvSpPr>
          <p:cNvPr id="1445" name="TextBox 1445"/>
          <p:cNvSpPr txBox="1"/>
          <p:nvPr/>
        </p:nvSpPr>
        <p:spPr>
          <a:xfrm>
            <a:off x="7621870" y="1778977"/>
            <a:ext cx="535804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1,095.0</a:t>
            </a:r>
          </a:p>
        </p:txBody>
      </p:sp>
      <p:sp>
        <p:nvSpPr>
          <p:cNvPr id="1446" name="TextBox 1446"/>
          <p:cNvSpPr txBox="1"/>
          <p:nvPr/>
        </p:nvSpPr>
        <p:spPr>
          <a:xfrm>
            <a:off x="443381" y="2641672"/>
            <a:ext cx="664832" cy="38317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39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20182">
              <a:lnSpc>
                <a:spcPts val="2294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98507">
              <a:lnSpc>
                <a:spcPts val="2294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  <a:p>
            <a:pPr indent="76647">
              <a:lnSpc>
                <a:spcPts val="2041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(Fiscal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</p:txBody>
      </p:sp>
      <p:sp>
        <p:nvSpPr>
          <p:cNvPr id="1447" name="TextBox 1447"/>
          <p:cNvSpPr txBox="1"/>
          <p:nvPr/>
        </p:nvSpPr>
        <p:spPr>
          <a:xfrm>
            <a:off x="1342316" y="2220032"/>
            <a:ext cx="539517" cy="4149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1,117.7</a:t>
            </a:r>
          </a:p>
          <a:p>
            <a:pPr indent="78248">
              <a:lnSpc>
                <a:spcPts val="2194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82.1</a:t>
            </a:r>
          </a:p>
          <a:p>
            <a:pPr indent="97947">
              <a:lnSpc>
                <a:spcPts val="2401"/>
              </a:lnSpc>
            </a:pPr>
            <a:r>
              <a:rPr lang="en-US" altLang="zh-CN" sz="137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98.2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4768">
              <a:lnSpc>
                <a:spcPts val="23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828.4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7947">
              <a:lnSpc>
                <a:spcPts val="1876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64.9</a:t>
            </a:r>
          </a:p>
          <a:p>
            <a:pPr indent="7233">
              <a:lnSpc>
                <a:spcPts val="2312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48" name="TextBox 1448"/>
          <p:cNvSpPr txBox="1"/>
          <p:nvPr/>
        </p:nvSpPr>
        <p:spPr>
          <a:xfrm>
            <a:off x="2604339" y="2205254"/>
            <a:ext cx="532283" cy="41643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5055">
              <a:lnSpc>
                <a:spcPts val="18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127.3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8233">
              <a:lnSpc>
                <a:spcPts val="1985"/>
              </a:lnSpc>
            </a:pPr>
            <a:r>
              <a:rPr lang="en-US" altLang="zh-CN" sz="137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97.1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534">
              <a:lnSpc>
                <a:spcPts val="2491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839.1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9052">
              <a:lnSpc>
                <a:spcPts val="1831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77.0</a:t>
            </a:r>
          </a:p>
          <a:p>
            <a:pPr indent="59052">
              <a:lnSpc>
                <a:spcPts val="1602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44.9</a:t>
            </a:r>
          </a:p>
          <a:p>
            <a:pPr indent="0">
              <a:lnSpc>
                <a:spcPts val="2059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49" name="TextBox 1449"/>
          <p:cNvSpPr txBox="1"/>
          <p:nvPr/>
        </p:nvSpPr>
        <p:spPr>
          <a:xfrm>
            <a:off x="3859130" y="2069016"/>
            <a:ext cx="532284" cy="4300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1211">
              <a:lnSpc>
                <a:spcPts val="18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86.9</a:t>
            </a:r>
          </a:p>
          <a:p>
            <a:pPr indent="32623">
              <a:lnSpc>
                <a:spcPts val="2653"/>
              </a:lnSpc>
            </a:pPr>
            <a:r>
              <a:rPr lang="en-US" altLang="zh-CN" sz="137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116.7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155">
              <a:lnSpc>
                <a:spcPts val="2143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876.4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1211">
              <a:lnSpc>
                <a:spcPts val="2227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71.5</a:t>
            </a:r>
          </a:p>
          <a:p>
            <a:pPr indent="71211">
              <a:lnSpc>
                <a:spcPts val="1880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56.9</a:t>
            </a:r>
          </a:p>
          <a:p>
            <a:pPr indent="0">
              <a:lnSpc>
                <a:spcPts val="2138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50" name="TextBox 1450"/>
          <p:cNvSpPr txBox="1"/>
          <p:nvPr/>
        </p:nvSpPr>
        <p:spPr>
          <a:xfrm>
            <a:off x="5113920" y="2130436"/>
            <a:ext cx="532284" cy="4239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3720">
              <a:lnSpc>
                <a:spcPts val="18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93.0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534">
              <a:lnSpc>
                <a:spcPts val="1912"/>
              </a:lnSpc>
            </a:pPr>
            <a:r>
              <a:rPr lang="en-US" altLang="zh-CN" sz="137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121.3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534">
              <a:lnSpc>
                <a:spcPts val="2732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836.4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3370">
              <a:lnSpc>
                <a:spcPts val="2112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85.8</a:t>
            </a:r>
          </a:p>
          <a:p>
            <a:pPr indent="54189">
              <a:lnSpc>
                <a:spcPts val="1792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53.3</a:t>
            </a:r>
          </a:p>
          <a:p>
            <a:pPr indent="0">
              <a:lnSpc>
                <a:spcPts val="2010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51" name="TextBox 1451"/>
          <p:cNvSpPr txBox="1"/>
          <p:nvPr/>
        </p:nvSpPr>
        <p:spPr>
          <a:xfrm>
            <a:off x="6368711" y="2171681"/>
            <a:ext cx="532283" cy="41979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170">
              <a:lnSpc>
                <a:spcPts val="181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127.2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536">
              <a:lnSpc>
                <a:spcPts val="2417"/>
              </a:lnSpc>
            </a:pPr>
            <a:r>
              <a:rPr lang="en-US" altLang="zh-CN" sz="137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127.5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536">
              <a:lnSpc>
                <a:spcPts val="2559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817.2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529">
              <a:lnSpc>
                <a:spcPts val="2640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67.9</a:t>
            </a:r>
          </a:p>
          <a:p>
            <a:pPr indent="90713">
              <a:lnSpc>
                <a:spcPts val="1775"/>
              </a:lnSpc>
            </a:pPr>
            <a:r>
              <a:rPr lang="en-US" altLang="zh-CN" sz="137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56.1</a:t>
            </a:r>
          </a:p>
          <a:p>
            <a:pPr indent="0">
              <a:lnSpc>
                <a:spcPts val="1841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452" name="TextBox 1452"/>
          <p:cNvSpPr txBox="1"/>
          <p:nvPr/>
        </p:nvSpPr>
        <p:spPr>
          <a:xfrm>
            <a:off x="7585256" y="6174057"/>
            <a:ext cx="608558" cy="195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39"/>
              </a:lnSpc>
            </a:pP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16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453" name="TextBox 1453"/>
          <p:cNvSpPr txBox="1"/>
          <p:nvPr/>
        </p:nvSpPr>
        <p:spPr>
          <a:xfrm>
            <a:off x="290742" y="6476511"/>
            <a:ext cx="1046756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31)</a:t>
            </a:r>
          </a:p>
        </p:txBody>
      </p:sp>
      <p:sp>
        <p:nvSpPr>
          <p:cNvPr id="1454" name="TextBox 1454"/>
          <p:cNvSpPr txBox="1"/>
          <p:nvPr/>
        </p:nvSpPr>
        <p:spPr>
          <a:xfrm>
            <a:off x="1520121" y="6489010"/>
            <a:ext cx="4384026" cy="1492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segment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inter-segment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transactions</a:t>
            </a:r>
          </a:p>
        </p:txBody>
      </p:sp>
      <p:sp>
        <p:nvSpPr>
          <p:cNvPr id="1455" name="TextBox 1455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456" name="TextBox 1456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36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457" name="TextBox 1457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Freeform 1458"> 
				</p:cNvPr>
          <p:cNvSpPr/>
          <p:nvPr/>
        </p:nvSpPr>
        <p:spPr>
          <a:xfrm>
            <a:off x="66675" y="657225"/>
            <a:ext cx="8810625" cy="5257800"/>
          </a:xfrm>
          <a:custGeom>
            <a:avLst/>
            <a:gdLst>
              <a:gd name="connsiteX0" fmla="*/ 10108 w 8810625"/>
              <a:gd name="connsiteY0" fmla="*/ 15497 h 5257800"/>
              <a:gd name="connsiteX1" fmla="*/ 8816922 w 8810625"/>
              <a:gd name="connsiteY1" fmla="*/ 15497 h 5257800"/>
              <a:gd name="connsiteX2" fmla="*/ 8816922 w 8810625"/>
              <a:gd name="connsiteY2" fmla="*/ 5259955 h 5257800"/>
              <a:gd name="connsiteX3" fmla="*/ 10108 w 8810625"/>
              <a:gd name="connsiteY3" fmla="*/ 5259955 h 5257800"/>
              <a:gd name="connsiteX4" fmla="*/ 10108 w 8810625"/>
              <a:gd name="connsiteY4" fmla="*/ 15497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625" h="5257800">
                <a:moveTo>
                  <a:pt x="10108" y="15497"/>
                </a:moveTo>
                <a:lnTo>
                  <a:pt x="8816922" y="15497"/>
                </a:lnTo>
                <a:lnTo>
                  <a:pt x="8816922" y="5259955"/>
                </a:lnTo>
                <a:lnTo>
                  <a:pt x="10108" y="5259955"/>
                </a:lnTo>
                <a:lnTo>
                  <a:pt x="10108" y="1549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9" name="Freeform 1459"> 
				</p:cNvPr>
          <p:cNvSpPr/>
          <p:nvPr/>
        </p:nvSpPr>
        <p:spPr>
          <a:xfrm>
            <a:off x="866775" y="857250"/>
            <a:ext cx="7562850" cy="4629150"/>
          </a:xfrm>
          <a:custGeom>
            <a:avLst/>
            <a:gdLst>
              <a:gd name="connsiteX0" fmla="*/ 11302 w 7562850"/>
              <a:gd name="connsiteY0" fmla="*/ 13911 h 4629150"/>
              <a:gd name="connsiteX1" fmla="*/ 7571659 w 7562850"/>
              <a:gd name="connsiteY1" fmla="*/ 13911 h 4629150"/>
              <a:gd name="connsiteX2" fmla="*/ 7571659 w 7562850"/>
              <a:gd name="connsiteY2" fmla="*/ 4634712 h 4629150"/>
              <a:gd name="connsiteX3" fmla="*/ 11302 w 7562850"/>
              <a:gd name="connsiteY3" fmla="*/ 4634712 h 4629150"/>
              <a:gd name="connsiteX4" fmla="*/ 11302 w 7562850"/>
              <a:gd name="connsiteY4" fmla="*/ 13911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2850" h="4629150">
                <a:moveTo>
                  <a:pt x="11302" y="13911"/>
                </a:moveTo>
                <a:lnTo>
                  <a:pt x="7571659" y="13911"/>
                </a:lnTo>
                <a:lnTo>
                  <a:pt x="7571659" y="4634712"/>
                </a:lnTo>
                <a:lnTo>
                  <a:pt x="11302" y="4634712"/>
                </a:lnTo>
                <a:lnTo>
                  <a:pt x="11302" y="1391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0" name="Freeform 1460"> 
				</p:cNvPr>
          <p:cNvSpPr/>
          <p:nvPr/>
        </p:nvSpPr>
        <p:spPr>
          <a:xfrm>
            <a:off x="866775" y="857250"/>
            <a:ext cx="7562850" cy="4629150"/>
          </a:xfrm>
          <a:custGeom>
            <a:avLst/>
            <a:gdLst>
              <a:gd name="connsiteX0" fmla="*/ 15011 w 7562850"/>
              <a:gd name="connsiteY0" fmla="*/ 18636 h 4629150"/>
              <a:gd name="connsiteX1" fmla="*/ 7567949 w 7562850"/>
              <a:gd name="connsiteY1" fmla="*/ 18636 h 4629150"/>
              <a:gd name="connsiteX2" fmla="*/ 7567949 w 7562850"/>
              <a:gd name="connsiteY2" fmla="*/ 4629988 h 4629150"/>
              <a:gd name="connsiteX3" fmla="*/ 15011 w 7562850"/>
              <a:gd name="connsiteY3" fmla="*/ 4629988 h 4629150"/>
              <a:gd name="connsiteX4" fmla="*/ 15011 w 7562850"/>
              <a:gd name="connsiteY4" fmla="*/ 18636 h 46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2850" h="4629150">
                <a:moveTo>
                  <a:pt x="15011" y="18636"/>
                </a:moveTo>
                <a:lnTo>
                  <a:pt x="7567949" y="18636"/>
                </a:lnTo>
                <a:lnTo>
                  <a:pt x="7567949" y="4629988"/>
                </a:lnTo>
                <a:lnTo>
                  <a:pt x="15011" y="4629988"/>
                </a:lnTo>
                <a:lnTo>
                  <a:pt x="15011" y="186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1" name="Freeform 1461"> 
				</p:cNvPr>
          <p:cNvSpPr/>
          <p:nvPr/>
        </p:nvSpPr>
        <p:spPr>
          <a:xfrm>
            <a:off x="8420100" y="857250"/>
            <a:ext cx="19050" cy="4638675"/>
          </a:xfrm>
          <a:custGeom>
            <a:avLst/>
            <a:gdLst>
              <a:gd name="connsiteX0" fmla="*/ 18335 w 19050"/>
              <a:gd name="connsiteY0" fmla="*/ 4634711 h 4638675"/>
              <a:gd name="connsiteX1" fmla="*/ 18335 w 19050"/>
              <a:gd name="connsiteY1" fmla="*/ 13911 h 463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4638675">
                <a:moveTo>
                  <a:pt x="18335" y="4634711"/>
                </a:moveTo>
                <a:lnTo>
                  <a:pt x="18335" y="13911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" name="Freeform 1462"> 
				</p:cNvPr>
          <p:cNvSpPr/>
          <p:nvPr/>
        </p:nvSpPr>
        <p:spPr>
          <a:xfrm>
            <a:off x="8391525" y="1085850"/>
            <a:ext cx="47625" cy="19050"/>
          </a:xfrm>
          <a:custGeom>
            <a:avLst/>
            <a:gdLst>
              <a:gd name="connsiteX0" fmla="*/ 9813 w 47625"/>
              <a:gd name="connsiteY0" fmla="*/ 12098 h 19050"/>
              <a:gd name="connsiteX1" fmla="*/ 46910 w 47625"/>
              <a:gd name="connsiteY1" fmla="*/ 1209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9813" y="12098"/>
                </a:moveTo>
                <a:lnTo>
                  <a:pt x="46910" y="12098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Freeform 1463"> 
				</p:cNvPr>
          <p:cNvSpPr/>
          <p:nvPr/>
        </p:nvSpPr>
        <p:spPr>
          <a:xfrm>
            <a:off x="8391525" y="2181225"/>
            <a:ext cx="47625" cy="19050"/>
          </a:xfrm>
          <a:custGeom>
            <a:avLst/>
            <a:gdLst>
              <a:gd name="connsiteX0" fmla="*/ 9813 w 47625"/>
              <a:gd name="connsiteY0" fmla="*/ 12864 h 19050"/>
              <a:gd name="connsiteX1" fmla="*/ 46910 w 47625"/>
              <a:gd name="connsiteY1" fmla="*/ 1286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9813" y="12864"/>
                </a:moveTo>
                <a:lnTo>
                  <a:pt x="46910" y="12864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" name="Freeform 1464"> 
				</p:cNvPr>
          <p:cNvSpPr/>
          <p:nvPr/>
        </p:nvSpPr>
        <p:spPr>
          <a:xfrm>
            <a:off x="8391525" y="3276600"/>
            <a:ext cx="47625" cy="19050"/>
          </a:xfrm>
          <a:custGeom>
            <a:avLst/>
            <a:gdLst>
              <a:gd name="connsiteX0" fmla="*/ 9813 w 47625"/>
              <a:gd name="connsiteY0" fmla="*/ 13630 h 19050"/>
              <a:gd name="connsiteX1" fmla="*/ 46910 w 47625"/>
              <a:gd name="connsiteY1" fmla="*/ 1363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9813" y="13630"/>
                </a:moveTo>
                <a:lnTo>
                  <a:pt x="46910" y="13630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" name="Freeform 1465"> 
				</p:cNvPr>
          <p:cNvSpPr/>
          <p:nvPr/>
        </p:nvSpPr>
        <p:spPr>
          <a:xfrm>
            <a:off x="8391525" y="4371975"/>
            <a:ext cx="47625" cy="19050"/>
          </a:xfrm>
          <a:custGeom>
            <a:avLst/>
            <a:gdLst>
              <a:gd name="connsiteX0" fmla="*/ 9813 w 47625"/>
              <a:gd name="connsiteY0" fmla="*/ 14396 h 19050"/>
              <a:gd name="connsiteX1" fmla="*/ 46910 w 47625"/>
              <a:gd name="connsiteY1" fmla="*/ 1439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9813" y="14396"/>
                </a:moveTo>
                <a:lnTo>
                  <a:pt x="46910" y="14396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Freeform 1466"> 
				</p:cNvPr>
          <p:cNvSpPr/>
          <p:nvPr/>
        </p:nvSpPr>
        <p:spPr>
          <a:xfrm>
            <a:off x="8391525" y="5476875"/>
            <a:ext cx="47625" cy="19050"/>
          </a:xfrm>
          <a:custGeom>
            <a:avLst/>
            <a:gdLst>
              <a:gd name="connsiteX0" fmla="*/ 9813 w 47625"/>
              <a:gd name="connsiteY0" fmla="*/ 15086 h 19050"/>
              <a:gd name="connsiteX1" fmla="*/ 46910 w 47625"/>
              <a:gd name="connsiteY1" fmla="*/ 1508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9813" y="15086"/>
                </a:moveTo>
                <a:lnTo>
                  <a:pt x="46910" y="15086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" name="Freeform 1467"> 
				</p:cNvPr>
          <p:cNvSpPr/>
          <p:nvPr/>
        </p:nvSpPr>
        <p:spPr>
          <a:xfrm>
            <a:off x="866775" y="857250"/>
            <a:ext cx="19050" cy="4638675"/>
          </a:xfrm>
          <a:custGeom>
            <a:avLst/>
            <a:gdLst>
              <a:gd name="connsiteX0" fmla="*/ 11303 w 19050"/>
              <a:gd name="connsiteY0" fmla="*/ 4634711 h 4638675"/>
              <a:gd name="connsiteX1" fmla="*/ 11303 w 19050"/>
              <a:gd name="connsiteY1" fmla="*/ 13911 h 463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4638675">
                <a:moveTo>
                  <a:pt x="11303" y="4634711"/>
                </a:moveTo>
                <a:lnTo>
                  <a:pt x="11303" y="13911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" name="Freeform 1468"> 
				</p:cNvPr>
          <p:cNvSpPr/>
          <p:nvPr/>
        </p:nvSpPr>
        <p:spPr>
          <a:xfrm>
            <a:off x="866775" y="857250"/>
            <a:ext cx="57150" cy="19050"/>
          </a:xfrm>
          <a:custGeom>
            <a:avLst/>
            <a:gdLst>
              <a:gd name="connsiteX0" fmla="*/ 11303 w 57150"/>
              <a:gd name="connsiteY0" fmla="*/ 13911 h 19050"/>
              <a:gd name="connsiteX1" fmla="*/ 48400 w 57150"/>
              <a:gd name="connsiteY1" fmla="*/ 1391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3911"/>
                </a:moveTo>
                <a:lnTo>
                  <a:pt x="48400" y="13911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9" name="Freeform 1469"> 
				</p:cNvPr>
          <p:cNvSpPr/>
          <p:nvPr/>
        </p:nvSpPr>
        <p:spPr>
          <a:xfrm>
            <a:off x="866775" y="1628775"/>
            <a:ext cx="57150" cy="19050"/>
          </a:xfrm>
          <a:custGeom>
            <a:avLst/>
            <a:gdLst>
              <a:gd name="connsiteX0" fmla="*/ 11303 w 57150"/>
              <a:gd name="connsiteY0" fmla="*/ 17244 h 19050"/>
              <a:gd name="connsiteX1" fmla="*/ 48400 w 57150"/>
              <a:gd name="connsiteY1" fmla="*/ 1724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7244"/>
                </a:moveTo>
                <a:lnTo>
                  <a:pt x="48400" y="17244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" name="Freeform 1470"> 
				</p:cNvPr>
          <p:cNvSpPr/>
          <p:nvPr/>
        </p:nvSpPr>
        <p:spPr>
          <a:xfrm>
            <a:off x="866775" y="2400300"/>
            <a:ext cx="57150" cy="19050"/>
          </a:xfrm>
          <a:custGeom>
            <a:avLst/>
            <a:gdLst>
              <a:gd name="connsiteX0" fmla="*/ 11303 w 57150"/>
              <a:gd name="connsiteY0" fmla="*/ 11128 h 19050"/>
              <a:gd name="connsiteX1" fmla="*/ 48400 w 57150"/>
              <a:gd name="connsiteY1" fmla="*/ 1112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1128"/>
                </a:moveTo>
                <a:lnTo>
                  <a:pt x="48400" y="11128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1" name="Freeform 1471"> 
				</p:cNvPr>
          <p:cNvSpPr/>
          <p:nvPr/>
        </p:nvSpPr>
        <p:spPr>
          <a:xfrm>
            <a:off x="866775" y="3162300"/>
            <a:ext cx="57150" cy="19050"/>
          </a:xfrm>
          <a:custGeom>
            <a:avLst/>
            <a:gdLst>
              <a:gd name="connsiteX0" fmla="*/ 11303 w 57150"/>
              <a:gd name="connsiteY0" fmla="*/ 14536 h 19050"/>
              <a:gd name="connsiteX1" fmla="*/ 48400 w 57150"/>
              <a:gd name="connsiteY1" fmla="*/ 1453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4536"/>
                </a:moveTo>
                <a:lnTo>
                  <a:pt x="48400" y="14536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2" name="Freeform 1472"> 
				</p:cNvPr>
          <p:cNvSpPr/>
          <p:nvPr/>
        </p:nvSpPr>
        <p:spPr>
          <a:xfrm>
            <a:off x="866775" y="3933825"/>
            <a:ext cx="57150" cy="19050"/>
          </a:xfrm>
          <a:custGeom>
            <a:avLst/>
            <a:gdLst>
              <a:gd name="connsiteX0" fmla="*/ 11303 w 57150"/>
              <a:gd name="connsiteY0" fmla="*/ 17869 h 19050"/>
              <a:gd name="connsiteX1" fmla="*/ 48400 w 57150"/>
              <a:gd name="connsiteY1" fmla="*/ 178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7869"/>
                </a:moveTo>
                <a:lnTo>
                  <a:pt x="48400" y="17869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3" name="Freeform 1473"> 
				</p:cNvPr>
          <p:cNvSpPr/>
          <p:nvPr/>
        </p:nvSpPr>
        <p:spPr>
          <a:xfrm>
            <a:off x="866775" y="4705350"/>
            <a:ext cx="57150" cy="19050"/>
          </a:xfrm>
          <a:custGeom>
            <a:avLst/>
            <a:gdLst>
              <a:gd name="connsiteX0" fmla="*/ 11303 w 57150"/>
              <a:gd name="connsiteY0" fmla="*/ 11753 h 19050"/>
              <a:gd name="connsiteX1" fmla="*/ 48400 w 57150"/>
              <a:gd name="connsiteY1" fmla="*/ 11753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1753"/>
                </a:moveTo>
                <a:lnTo>
                  <a:pt x="48400" y="11753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" name="Freeform 1474"> 
				</p:cNvPr>
          <p:cNvSpPr/>
          <p:nvPr/>
        </p:nvSpPr>
        <p:spPr>
          <a:xfrm>
            <a:off x="866775" y="5476875"/>
            <a:ext cx="57150" cy="19050"/>
          </a:xfrm>
          <a:custGeom>
            <a:avLst/>
            <a:gdLst>
              <a:gd name="connsiteX0" fmla="*/ 11303 w 57150"/>
              <a:gd name="connsiteY0" fmla="*/ 15086 h 19050"/>
              <a:gd name="connsiteX1" fmla="*/ 48400 w 57150"/>
              <a:gd name="connsiteY1" fmla="*/ 1508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1303" y="15086"/>
                </a:moveTo>
                <a:lnTo>
                  <a:pt x="48400" y="15086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5" name="Freeform 1475"> 
				</p:cNvPr>
          <p:cNvSpPr/>
          <p:nvPr/>
        </p:nvSpPr>
        <p:spPr>
          <a:xfrm>
            <a:off x="866775" y="5476875"/>
            <a:ext cx="7572375" cy="19050"/>
          </a:xfrm>
          <a:custGeom>
            <a:avLst/>
            <a:gdLst>
              <a:gd name="connsiteX0" fmla="*/ 11303 w 7572375"/>
              <a:gd name="connsiteY0" fmla="*/ 15086 h 19050"/>
              <a:gd name="connsiteX1" fmla="*/ 7571660 w 7572375"/>
              <a:gd name="connsiteY1" fmla="*/ 1508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72375" h="19050">
                <a:moveTo>
                  <a:pt x="11303" y="15086"/>
                </a:moveTo>
                <a:lnTo>
                  <a:pt x="7571660" y="15086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" name="Freeform 1476"> 
				</p:cNvPr>
          <p:cNvSpPr/>
          <p:nvPr/>
        </p:nvSpPr>
        <p:spPr>
          <a:xfrm>
            <a:off x="1485900" y="1200150"/>
            <a:ext cx="6334125" cy="762000"/>
          </a:xfrm>
          <a:custGeom>
            <a:avLst/>
            <a:gdLst>
              <a:gd name="connsiteX0" fmla="*/ 22826 w 6334125"/>
              <a:gd name="connsiteY0" fmla="*/ 20642 h 762000"/>
              <a:gd name="connsiteX1" fmla="*/ 1284122 w 6334125"/>
              <a:gd name="connsiteY1" fmla="*/ 332476 h 762000"/>
              <a:gd name="connsiteX2" fmla="*/ 2545418 w 6334125"/>
              <a:gd name="connsiteY2" fmla="*/ 247430 h 762000"/>
              <a:gd name="connsiteX3" fmla="*/ 3799295 w 6334125"/>
              <a:gd name="connsiteY3" fmla="*/ 313577 h 762000"/>
              <a:gd name="connsiteX4" fmla="*/ 5060591 w 6334125"/>
              <a:gd name="connsiteY4" fmla="*/ 615960 h 762000"/>
              <a:gd name="connsiteX5" fmla="*/ 6321887 w 6334125"/>
              <a:gd name="connsiteY5" fmla="*/ 748253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4125" h="762000">
                <a:moveTo>
                  <a:pt x="22826" y="20642"/>
                </a:moveTo>
                <a:lnTo>
                  <a:pt x="1284122" y="332476"/>
                </a:lnTo>
                <a:lnTo>
                  <a:pt x="2545418" y="247430"/>
                </a:lnTo>
                <a:lnTo>
                  <a:pt x="3799295" y="313577"/>
                </a:lnTo>
                <a:lnTo>
                  <a:pt x="5060591" y="615960"/>
                </a:lnTo>
                <a:lnTo>
                  <a:pt x="6321887" y="748253"/>
                </a:lnTo>
              </a:path>
            </a:pathLst>
          </a:custGeom>
          <a:ln w="50800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" name="Freeform 1477"> 
				</p:cNvPr>
          <p:cNvSpPr/>
          <p:nvPr/>
        </p:nvSpPr>
        <p:spPr>
          <a:xfrm>
            <a:off x="1457325" y="1152525"/>
            <a:ext cx="95250" cy="123825"/>
          </a:xfrm>
          <a:custGeom>
            <a:avLst/>
            <a:gdLst>
              <a:gd name="connsiteX0" fmla="*/ 99636 w 95250"/>
              <a:gd name="connsiteY0" fmla="*/ 72994 h 123825"/>
              <a:gd name="connsiteX1" fmla="*/ 55115 w 95250"/>
              <a:gd name="connsiteY1" fmla="*/ 129694 h 123825"/>
              <a:gd name="connsiteX2" fmla="*/ 10594 w 95250"/>
              <a:gd name="connsiteY2" fmla="*/ 72994 h 123825"/>
              <a:gd name="connsiteX3" fmla="*/ 55115 w 95250"/>
              <a:gd name="connsiteY3" fmla="*/ 16294 h 123825"/>
              <a:gd name="connsiteX4" fmla="*/ 99636 w 95250"/>
              <a:gd name="connsiteY4" fmla="*/ 72994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23825">
                <a:moveTo>
                  <a:pt x="99636" y="72994"/>
                </a:moveTo>
                <a:cubicBezTo>
                  <a:pt x="99636" y="104309"/>
                  <a:pt x="79704" y="129694"/>
                  <a:pt x="55115" y="129694"/>
                </a:cubicBezTo>
                <a:cubicBezTo>
                  <a:pt x="30527" y="129694"/>
                  <a:pt x="10594" y="104309"/>
                  <a:pt x="10594" y="72994"/>
                </a:cubicBezTo>
                <a:cubicBezTo>
                  <a:pt x="10594" y="41680"/>
                  <a:pt x="30527" y="16294"/>
                  <a:pt x="55115" y="16294"/>
                </a:cubicBezTo>
                <a:cubicBezTo>
                  <a:pt x="79704" y="16294"/>
                  <a:pt x="99636" y="41680"/>
                  <a:pt x="99636" y="72994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8" name="Freeform 1478"> 
				</p:cNvPr>
          <p:cNvSpPr/>
          <p:nvPr/>
        </p:nvSpPr>
        <p:spPr>
          <a:xfrm>
            <a:off x="-7610475" y="-7915275"/>
            <a:ext cx="18240376" cy="18268950"/>
          </a:xfrm>
          <a:custGeom>
            <a:avLst/>
            <a:gdLst>
              <a:gd name="connsiteX0" fmla="*/ 9167437 w 18240376"/>
              <a:gd name="connsiteY0" fmla="*/ 9140796 h 18268950"/>
              <a:gd name="connsiteX1" fmla="*/ 9122916 w 18240376"/>
              <a:gd name="connsiteY1" fmla="*/ 9197495 h 18268950"/>
              <a:gd name="connsiteX2" fmla="*/ 9078395 w 18240376"/>
              <a:gd name="connsiteY2" fmla="*/ 9140796 h 18268950"/>
              <a:gd name="connsiteX3" fmla="*/ 9122916 w 18240376"/>
              <a:gd name="connsiteY3" fmla="*/ 9084095 h 18268950"/>
              <a:gd name="connsiteX4" fmla="*/ 9167437 w 18240376"/>
              <a:gd name="connsiteY4" fmla="*/ 9140796 h 18268950"/>
              <a:gd name="connsiteX5" fmla="*/ 9167437 w 18240376"/>
              <a:gd name="connsiteY5" fmla="*/ 9140796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67437" y="9140796"/>
                </a:moveTo>
                <a:cubicBezTo>
                  <a:pt x="9167437" y="9172110"/>
                  <a:pt x="9147504" y="9197495"/>
                  <a:pt x="9122916" y="9197495"/>
                </a:cubicBezTo>
                <a:cubicBezTo>
                  <a:pt x="9098328" y="9197495"/>
                  <a:pt x="9078395" y="9172110"/>
                  <a:pt x="9078395" y="9140796"/>
                </a:cubicBezTo>
                <a:cubicBezTo>
                  <a:pt x="9078395" y="9109480"/>
                  <a:pt x="9098328" y="9084095"/>
                  <a:pt x="9122916" y="9084095"/>
                </a:cubicBezTo>
                <a:cubicBezTo>
                  <a:pt x="9147504" y="9084095"/>
                  <a:pt x="9167437" y="9109480"/>
                  <a:pt x="9167437" y="9140796"/>
                </a:cubicBezTo>
                <a:lnTo>
                  <a:pt x="9167437" y="914079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" name="Freeform 1479"> 
				</p:cNvPr>
          <p:cNvSpPr/>
          <p:nvPr/>
        </p:nvSpPr>
        <p:spPr>
          <a:xfrm>
            <a:off x="2705100" y="1466850"/>
            <a:ext cx="104775" cy="123825"/>
          </a:xfrm>
          <a:custGeom>
            <a:avLst/>
            <a:gdLst>
              <a:gd name="connsiteX0" fmla="*/ 105738 w 104775"/>
              <a:gd name="connsiteY0" fmla="*/ 70503 h 123825"/>
              <a:gd name="connsiteX1" fmla="*/ 61217 w 104775"/>
              <a:gd name="connsiteY1" fmla="*/ 127203 h 123825"/>
              <a:gd name="connsiteX2" fmla="*/ 16696 w 104775"/>
              <a:gd name="connsiteY2" fmla="*/ 70503 h 123825"/>
              <a:gd name="connsiteX3" fmla="*/ 61217 w 104775"/>
              <a:gd name="connsiteY3" fmla="*/ 13804 h 123825"/>
              <a:gd name="connsiteX4" fmla="*/ 105738 w 104775"/>
              <a:gd name="connsiteY4" fmla="*/ 7050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123825">
                <a:moveTo>
                  <a:pt x="105738" y="70503"/>
                </a:moveTo>
                <a:cubicBezTo>
                  <a:pt x="105738" y="101818"/>
                  <a:pt x="85805" y="127203"/>
                  <a:pt x="61217" y="127203"/>
                </a:cubicBezTo>
                <a:cubicBezTo>
                  <a:pt x="36629" y="127203"/>
                  <a:pt x="16696" y="101818"/>
                  <a:pt x="16696" y="70503"/>
                </a:cubicBezTo>
                <a:cubicBezTo>
                  <a:pt x="16696" y="39189"/>
                  <a:pt x="36629" y="13804"/>
                  <a:pt x="61217" y="13804"/>
                </a:cubicBezTo>
                <a:cubicBezTo>
                  <a:pt x="85805" y="13804"/>
                  <a:pt x="105738" y="39189"/>
                  <a:pt x="105738" y="70503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" name="Freeform 1480"> 
				</p:cNvPr>
          <p:cNvSpPr/>
          <p:nvPr/>
        </p:nvSpPr>
        <p:spPr>
          <a:xfrm>
            <a:off x="-6362700" y="-7600950"/>
            <a:ext cx="18249900" cy="18268950"/>
          </a:xfrm>
          <a:custGeom>
            <a:avLst/>
            <a:gdLst>
              <a:gd name="connsiteX0" fmla="*/ 9173539 w 18249900"/>
              <a:gd name="connsiteY0" fmla="*/ 9138304 h 18268950"/>
              <a:gd name="connsiteX1" fmla="*/ 9129018 w 18249900"/>
              <a:gd name="connsiteY1" fmla="*/ 9195004 h 18268950"/>
              <a:gd name="connsiteX2" fmla="*/ 9084497 w 18249900"/>
              <a:gd name="connsiteY2" fmla="*/ 9138304 h 18268950"/>
              <a:gd name="connsiteX3" fmla="*/ 9129018 w 18249900"/>
              <a:gd name="connsiteY3" fmla="*/ 9081604 h 18268950"/>
              <a:gd name="connsiteX4" fmla="*/ 9173539 w 18249900"/>
              <a:gd name="connsiteY4" fmla="*/ 9138304 h 18268950"/>
              <a:gd name="connsiteX5" fmla="*/ 9173539 w 18249900"/>
              <a:gd name="connsiteY5" fmla="*/ 9138304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900" h="18268950">
                <a:moveTo>
                  <a:pt x="9173539" y="9138304"/>
                </a:moveTo>
                <a:cubicBezTo>
                  <a:pt x="9173539" y="9169619"/>
                  <a:pt x="9153606" y="9195004"/>
                  <a:pt x="9129018" y="9195004"/>
                </a:cubicBezTo>
                <a:cubicBezTo>
                  <a:pt x="9104429" y="9195004"/>
                  <a:pt x="9084497" y="9169619"/>
                  <a:pt x="9084497" y="9138304"/>
                </a:cubicBezTo>
                <a:cubicBezTo>
                  <a:pt x="9084497" y="9106990"/>
                  <a:pt x="9104429" y="9081604"/>
                  <a:pt x="9129018" y="9081604"/>
                </a:cubicBezTo>
                <a:cubicBezTo>
                  <a:pt x="9153606" y="9081604"/>
                  <a:pt x="9173539" y="9106990"/>
                  <a:pt x="9173539" y="9138304"/>
                </a:cubicBezTo>
                <a:lnTo>
                  <a:pt x="9173539" y="913830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1" name="Freeform 1481"> 
				</p:cNvPr>
          <p:cNvSpPr/>
          <p:nvPr/>
        </p:nvSpPr>
        <p:spPr>
          <a:xfrm>
            <a:off x="3971925" y="1371600"/>
            <a:ext cx="95250" cy="123825"/>
          </a:xfrm>
          <a:custGeom>
            <a:avLst/>
            <a:gdLst>
              <a:gd name="connsiteX0" fmla="*/ 100209 w 95250"/>
              <a:gd name="connsiteY0" fmla="*/ 71259 h 123825"/>
              <a:gd name="connsiteX1" fmla="*/ 55688 w 95250"/>
              <a:gd name="connsiteY1" fmla="*/ 127959 h 123825"/>
              <a:gd name="connsiteX2" fmla="*/ 11167 w 95250"/>
              <a:gd name="connsiteY2" fmla="*/ 71259 h 123825"/>
              <a:gd name="connsiteX3" fmla="*/ 55688 w 95250"/>
              <a:gd name="connsiteY3" fmla="*/ 14559 h 123825"/>
              <a:gd name="connsiteX4" fmla="*/ 100209 w 95250"/>
              <a:gd name="connsiteY4" fmla="*/ 71259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23825">
                <a:moveTo>
                  <a:pt x="100209" y="71259"/>
                </a:moveTo>
                <a:cubicBezTo>
                  <a:pt x="100209" y="102574"/>
                  <a:pt x="80276" y="127959"/>
                  <a:pt x="55688" y="127959"/>
                </a:cubicBezTo>
                <a:cubicBezTo>
                  <a:pt x="31099" y="127959"/>
                  <a:pt x="11167" y="102574"/>
                  <a:pt x="11167" y="71259"/>
                </a:cubicBezTo>
                <a:cubicBezTo>
                  <a:pt x="11167" y="39945"/>
                  <a:pt x="31099" y="14559"/>
                  <a:pt x="55688" y="14559"/>
                </a:cubicBezTo>
                <a:cubicBezTo>
                  <a:pt x="80276" y="14559"/>
                  <a:pt x="100209" y="39945"/>
                  <a:pt x="100209" y="71259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2" name="Freeform 1482"> 
				</p:cNvPr>
          <p:cNvSpPr/>
          <p:nvPr/>
        </p:nvSpPr>
        <p:spPr>
          <a:xfrm>
            <a:off x="-5095875" y="-7696200"/>
            <a:ext cx="18240376" cy="18268950"/>
          </a:xfrm>
          <a:custGeom>
            <a:avLst/>
            <a:gdLst>
              <a:gd name="connsiteX0" fmla="*/ 9168009 w 18240376"/>
              <a:gd name="connsiteY0" fmla="*/ 9139060 h 18268950"/>
              <a:gd name="connsiteX1" fmla="*/ 9123488 w 18240376"/>
              <a:gd name="connsiteY1" fmla="*/ 9195760 h 18268950"/>
              <a:gd name="connsiteX2" fmla="*/ 9078968 w 18240376"/>
              <a:gd name="connsiteY2" fmla="*/ 9139060 h 18268950"/>
              <a:gd name="connsiteX3" fmla="*/ 9123488 w 18240376"/>
              <a:gd name="connsiteY3" fmla="*/ 9082360 h 18268950"/>
              <a:gd name="connsiteX4" fmla="*/ 9168009 w 18240376"/>
              <a:gd name="connsiteY4" fmla="*/ 9139060 h 18268950"/>
              <a:gd name="connsiteX5" fmla="*/ 9168009 w 18240376"/>
              <a:gd name="connsiteY5" fmla="*/ 9139060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68009" y="9139060"/>
                </a:moveTo>
                <a:cubicBezTo>
                  <a:pt x="9168009" y="9170374"/>
                  <a:pt x="9148076" y="9195760"/>
                  <a:pt x="9123488" y="9195760"/>
                </a:cubicBezTo>
                <a:cubicBezTo>
                  <a:pt x="9098900" y="9195760"/>
                  <a:pt x="9078968" y="9170374"/>
                  <a:pt x="9078968" y="9139060"/>
                </a:cubicBezTo>
                <a:cubicBezTo>
                  <a:pt x="9078968" y="9107746"/>
                  <a:pt x="9098900" y="9082360"/>
                  <a:pt x="9123488" y="9082360"/>
                </a:cubicBezTo>
                <a:cubicBezTo>
                  <a:pt x="9148076" y="9082360"/>
                  <a:pt x="9168009" y="9107746"/>
                  <a:pt x="9168009" y="9139060"/>
                </a:cubicBezTo>
                <a:lnTo>
                  <a:pt x="9168009" y="91390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3" name="Freeform 1483"> 
				</p:cNvPr>
          <p:cNvSpPr/>
          <p:nvPr/>
        </p:nvSpPr>
        <p:spPr>
          <a:xfrm>
            <a:off x="5229225" y="1438275"/>
            <a:ext cx="95250" cy="123825"/>
          </a:xfrm>
          <a:custGeom>
            <a:avLst/>
            <a:gdLst>
              <a:gd name="connsiteX0" fmla="*/ 104205 w 95250"/>
              <a:gd name="connsiteY0" fmla="*/ 70731 h 123825"/>
              <a:gd name="connsiteX1" fmla="*/ 59683 w 95250"/>
              <a:gd name="connsiteY1" fmla="*/ 127431 h 123825"/>
              <a:gd name="connsiteX2" fmla="*/ 15163 w 95250"/>
              <a:gd name="connsiteY2" fmla="*/ 70731 h 123825"/>
              <a:gd name="connsiteX3" fmla="*/ 59683 w 95250"/>
              <a:gd name="connsiteY3" fmla="*/ 14031 h 123825"/>
              <a:gd name="connsiteX4" fmla="*/ 104205 w 95250"/>
              <a:gd name="connsiteY4" fmla="*/ 70731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23825">
                <a:moveTo>
                  <a:pt x="104205" y="70731"/>
                </a:moveTo>
                <a:cubicBezTo>
                  <a:pt x="104205" y="102046"/>
                  <a:pt x="84272" y="127431"/>
                  <a:pt x="59683" y="127431"/>
                </a:cubicBezTo>
                <a:cubicBezTo>
                  <a:pt x="35096" y="127431"/>
                  <a:pt x="15163" y="102046"/>
                  <a:pt x="15163" y="70731"/>
                </a:cubicBezTo>
                <a:cubicBezTo>
                  <a:pt x="15163" y="39417"/>
                  <a:pt x="35096" y="14031"/>
                  <a:pt x="59683" y="14031"/>
                </a:cubicBezTo>
                <a:cubicBezTo>
                  <a:pt x="84272" y="14031"/>
                  <a:pt x="104205" y="39417"/>
                  <a:pt x="104205" y="70731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" name="Freeform 1484"> 
				</p:cNvPr>
          <p:cNvSpPr/>
          <p:nvPr/>
        </p:nvSpPr>
        <p:spPr>
          <a:xfrm>
            <a:off x="-3838575" y="-7629525"/>
            <a:ext cx="18240376" cy="18268950"/>
          </a:xfrm>
          <a:custGeom>
            <a:avLst/>
            <a:gdLst>
              <a:gd name="connsiteX0" fmla="*/ 9172005 w 18240376"/>
              <a:gd name="connsiteY0" fmla="*/ 9138532 h 18268950"/>
              <a:gd name="connsiteX1" fmla="*/ 9127484 w 18240376"/>
              <a:gd name="connsiteY1" fmla="*/ 9195232 h 18268950"/>
              <a:gd name="connsiteX2" fmla="*/ 9082963 w 18240376"/>
              <a:gd name="connsiteY2" fmla="*/ 9138532 h 18268950"/>
              <a:gd name="connsiteX3" fmla="*/ 9127484 w 18240376"/>
              <a:gd name="connsiteY3" fmla="*/ 9081832 h 18268950"/>
              <a:gd name="connsiteX4" fmla="*/ 9172005 w 18240376"/>
              <a:gd name="connsiteY4" fmla="*/ 9138532 h 18268950"/>
              <a:gd name="connsiteX5" fmla="*/ 9172005 w 18240376"/>
              <a:gd name="connsiteY5" fmla="*/ 9138532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72005" y="9138532"/>
                </a:moveTo>
                <a:cubicBezTo>
                  <a:pt x="9172005" y="9169846"/>
                  <a:pt x="9152072" y="9195232"/>
                  <a:pt x="9127484" y="9195232"/>
                </a:cubicBezTo>
                <a:cubicBezTo>
                  <a:pt x="9102896" y="9195232"/>
                  <a:pt x="9082963" y="9169846"/>
                  <a:pt x="9082963" y="9138532"/>
                </a:cubicBezTo>
                <a:cubicBezTo>
                  <a:pt x="9082963" y="9107218"/>
                  <a:pt x="9102896" y="9081832"/>
                  <a:pt x="9127484" y="9081832"/>
                </a:cubicBezTo>
                <a:cubicBezTo>
                  <a:pt x="9152072" y="9081832"/>
                  <a:pt x="9172005" y="9107218"/>
                  <a:pt x="9172005" y="9138532"/>
                </a:cubicBezTo>
                <a:lnTo>
                  <a:pt x="9172005" y="91385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5" name="Freeform 1485"> 
				</p:cNvPr>
          <p:cNvSpPr/>
          <p:nvPr/>
        </p:nvSpPr>
        <p:spPr>
          <a:xfrm>
            <a:off x="6496050" y="1752600"/>
            <a:ext cx="95250" cy="123825"/>
          </a:xfrm>
          <a:custGeom>
            <a:avLst/>
            <a:gdLst>
              <a:gd name="connsiteX0" fmla="*/ 98676 w 95250"/>
              <a:gd name="connsiteY0" fmla="*/ 68240 h 123825"/>
              <a:gd name="connsiteX1" fmla="*/ 54155 w 95250"/>
              <a:gd name="connsiteY1" fmla="*/ 124940 h 123825"/>
              <a:gd name="connsiteX2" fmla="*/ 9635 w 95250"/>
              <a:gd name="connsiteY2" fmla="*/ 68240 h 123825"/>
              <a:gd name="connsiteX3" fmla="*/ 54155 w 95250"/>
              <a:gd name="connsiteY3" fmla="*/ 11540 h 123825"/>
              <a:gd name="connsiteX4" fmla="*/ 98676 w 95250"/>
              <a:gd name="connsiteY4" fmla="*/ 6824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23825">
                <a:moveTo>
                  <a:pt x="98676" y="68240"/>
                </a:moveTo>
                <a:cubicBezTo>
                  <a:pt x="98676" y="99555"/>
                  <a:pt x="78744" y="124940"/>
                  <a:pt x="54155" y="124940"/>
                </a:cubicBezTo>
                <a:cubicBezTo>
                  <a:pt x="29567" y="124940"/>
                  <a:pt x="9635" y="99555"/>
                  <a:pt x="9635" y="68240"/>
                </a:cubicBezTo>
                <a:cubicBezTo>
                  <a:pt x="9635" y="36926"/>
                  <a:pt x="29567" y="11540"/>
                  <a:pt x="54155" y="11540"/>
                </a:cubicBezTo>
                <a:cubicBezTo>
                  <a:pt x="78744" y="11540"/>
                  <a:pt x="98676" y="36926"/>
                  <a:pt x="98676" y="68240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6" name="Freeform 1486"> 
				</p:cNvPr>
          <p:cNvSpPr/>
          <p:nvPr/>
        </p:nvSpPr>
        <p:spPr>
          <a:xfrm>
            <a:off x="-2571750" y="-7315200"/>
            <a:ext cx="18240376" cy="18268950"/>
          </a:xfrm>
          <a:custGeom>
            <a:avLst/>
            <a:gdLst>
              <a:gd name="connsiteX0" fmla="*/ 9166476 w 18240376"/>
              <a:gd name="connsiteY0" fmla="*/ 9136041 h 18268950"/>
              <a:gd name="connsiteX1" fmla="*/ 9121956 w 18240376"/>
              <a:gd name="connsiteY1" fmla="*/ 9192741 h 18268950"/>
              <a:gd name="connsiteX2" fmla="*/ 9077435 w 18240376"/>
              <a:gd name="connsiteY2" fmla="*/ 9136041 h 18268950"/>
              <a:gd name="connsiteX3" fmla="*/ 9121956 w 18240376"/>
              <a:gd name="connsiteY3" fmla="*/ 9079341 h 18268950"/>
              <a:gd name="connsiteX4" fmla="*/ 9166476 w 18240376"/>
              <a:gd name="connsiteY4" fmla="*/ 9136041 h 18268950"/>
              <a:gd name="connsiteX5" fmla="*/ 9166476 w 18240376"/>
              <a:gd name="connsiteY5" fmla="*/ 9136041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66476" y="9136041"/>
                </a:moveTo>
                <a:cubicBezTo>
                  <a:pt x="9166476" y="9167355"/>
                  <a:pt x="9146544" y="9192741"/>
                  <a:pt x="9121956" y="9192741"/>
                </a:cubicBezTo>
                <a:cubicBezTo>
                  <a:pt x="9097367" y="9192741"/>
                  <a:pt x="9077435" y="9167355"/>
                  <a:pt x="9077435" y="9136041"/>
                </a:cubicBezTo>
                <a:cubicBezTo>
                  <a:pt x="9077435" y="9104726"/>
                  <a:pt x="9097367" y="9079341"/>
                  <a:pt x="9121956" y="9079341"/>
                </a:cubicBezTo>
                <a:cubicBezTo>
                  <a:pt x="9146544" y="9079341"/>
                  <a:pt x="9166476" y="9104726"/>
                  <a:pt x="9166476" y="9136041"/>
                </a:cubicBezTo>
                <a:lnTo>
                  <a:pt x="9166476" y="91360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" name="Freeform 1487"> 
				</p:cNvPr>
          <p:cNvSpPr/>
          <p:nvPr/>
        </p:nvSpPr>
        <p:spPr>
          <a:xfrm>
            <a:off x="7743825" y="1885950"/>
            <a:ext cx="104775" cy="123825"/>
          </a:xfrm>
          <a:custGeom>
            <a:avLst/>
            <a:gdLst>
              <a:gd name="connsiteX0" fmla="*/ 104778 w 104775"/>
              <a:gd name="connsiteY0" fmla="*/ 67184 h 123825"/>
              <a:gd name="connsiteX1" fmla="*/ 60257 w 104775"/>
              <a:gd name="connsiteY1" fmla="*/ 123884 h 123825"/>
              <a:gd name="connsiteX2" fmla="*/ 15737 w 104775"/>
              <a:gd name="connsiteY2" fmla="*/ 67184 h 123825"/>
              <a:gd name="connsiteX3" fmla="*/ 60257 w 104775"/>
              <a:gd name="connsiteY3" fmla="*/ 10484 h 123825"/>
              <a:gd name="connsiteX4" fmla="*/ 104778 w 104775"/>
              <a:gd name="connsiteY4" fmla="*/ 67184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123825">
                <a:moveTo>
                  <a:pt x="104778" y="67184"/>
                </a:moveTo>
                <a:cubicBezTo>
                  <a:pt x="104778" y="98499"/>
                  <a:pt x="84845" y="123884"/>
                  <a:pt x="60257" y="123884"/>
                </a:cubicBezTo>
                <a:cubicBezTo>
                  <a:pt x="35669" y="123884"/>
                  <a:pt x="15737" y="98499"/>
                  <a:pt x="15737" y="67184"/>
                </a:cubicBezTo>
                <a:cubicBezTo>
                  <a:pt x="15737" y="35870"/>
                  <a:pt x="35669" y="10484"/>
                  <a:pt x="60257" y="10484"/>
                </a:cubicBezTo>
                <a:cubicBezTo>
                  <a:pt x="84845" y="10484"/>
                  <a:pt x="104778" y="35870"/>
                  <a:pt x="104778" y="67184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8" name="Freeform 1488"> 
				</p:cNvPr>
          <p:cNvSpPr/>
          <p:nvPr/>
        </p:nvSpPr>
        <p:spPr>
          <a:xfrm>
            <a:off x="-1323975" y="-7181850"/>
            <a:ext cx="18249900" cy="18268950"/>
          </a:xfrm>
          <a:custGeom>
            <a:avLst/>
            <a:gdLst>
              <a:gd name="connsiteX0" fmla="*/ 9172578 w 18249900"/>
              <a:gd name="connsiteY0" fmla="*/ 9134985 h 18268950"/>
              <a:gd name="connsiteX1" fmla="*/ 9128058 w 18249900"/>
              <a:gd name="connsiteY1" fmla="*/ 9191685 h 18268950"/>
              <a:gd name="connsiteX2" fmla="*/ 9083537 w 18249900"/>
              <a:gd name="connsiteY2" fmla="*/ 9134985 h 18268950"/>
              <a:gd name="connsiteX3" fmla="*/ 9128058 w 18249900"/>
              <a:gd name="connsiteY3" fmla="*/ 9078285 h 18268950"/>
              <a:gd name="connsiteX4" fmla="*/ 9172578 w 18249900"/>
              <a:gd name="connsiteY4" fmla="*/ 9134985 h 18268950"/>
              <a:gd name="connsiteX5" fmla="*/ 9172578 w 18249900"/>
              <a:gd name="connsiteY5" fmla="*/ 9134985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900" h="18268950">
                <a:moveTo>
                  <a:pt x="9172578" y="9134985"/>
                </a:moveTo>
                <a:cubicBezTo>
                  <a:pt x="9172578" y="9166299"/>
                  <a:pt x="9152646" y="9191685"/>
                  <a:pt x="9128058" y="9191685"/>
                </a:cubicBezTo>
                <a:cubicBezTo>
                  <a:pt x="9103469" y="9191685"/>
                  <a:pt x="9083537" y="9166299"/>
                  <a:pt x="9083537" y="9134985"/>
                </a:cubicBezTo>
                <a:cubicBezTo>
                  <a:pt x="9083537" y="9103671"/>
                  <a:pt x="9103469" y="9078285"/>
                  <a:pt x="9128058" y="9078285"/>
                </a:cubicBezTo>
                <a:cubicBezTo>
                  <a:pt x="9152646" y="9078285"/>
                  <a:pt x="9172578" y="9103671"/>
                  <a:pt x="9172578" y="9134985"/>
                </a:cubicBezTo>
                <a:lnTo>
                  <a:pt x="9172578" y="913498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" name="Freeform 1489"> 
				</p:cNvPr>
          <p:cNvSpPr/>
          <p:nvPr/>
        </p:nvSpPr>
        <p:spPr>
          <a:xfrm>
            <a:off x="2105025" y="933450"/>
            <a:ext cx="180975" cy="466725"/>
          </a:xfrm>
          <a:custGeom>
            <a:avLst/>
            <a:gdLst>
              <a:gd name="connsiteX0" fmla="*/ 11112 w 180975"/>
              <a:gd name="connsiteY0" fmla="*/ 470216 h 466725"/>
              <a:gd name="connsiteX1" fmla="*/ 180975 w 180975"/>
              <a:gd name="connsiteY1" fmla="*/ 13244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975" h="466725">
                <a:moveTo>
                  <a:pt x="11112" y="470216"/>
                </a:moveTo>
                <a:lnTo>
                  <a:pt x="180975" y="13244"/>
                </a:lnTo>
              </a:path>
            </a:pathLst>
          </a:custGeom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" name="Freeform 1490"> 
				</p:cNvPr>
          <p:cNvSpPr/>
          <p:nvPr/>
        </p:nvSpPr>
        <p:spPr>
          <a:xfrm>
            <a:off x="1857375" y="695325"/>
            <a:ext cx="1162050" cy="238125"/>
          </a:xfrm>
          <a:custGeom>
            <a:avLst/>
            <a:gdLst>
              <a:gd name="connsiteX0" fmla="*/ 12700 w 1162050"/>
              <a:gd name="connsiteY0" fmla="*/ 16421 h 238125"/>
              <a:gd name="connsiteX1" fmla="*/ 1162050 w 1162050"/>
              <a:gd name="connsiteY1" fmla="*/ 16421 h 238125"/>
              <a:gd name="connsiteX2" fmla="*/ 1162050 w 1162050"/>
              <a:gd name="connsiteY2" fmla="*/ 243014 h 238125"/>
              <a:gd name="connsiteX3" fmla="*/ 12700 w 1162050"/>
              <a:gd name="connsiteY3" fmla="*/ 243014 h 238125"/>
              <a:gd name="connsiteX4" fmla="*/ 12700 w 1162050"/>
              <a:gd name="connsiteY4" fmla="*/ 16421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050" h="238125">
                <a:moveTo>
                  <a:pt x="12700" y="16421"/>
                </a:moveTo>
                <a:lnTo>
                  <a:pt x="1162050" y="16421"/>
                </a:lnTo>
                <a:lnTo>
                  <a:pt x="1162050" y="243014"/>
                </a:lnTo>
                <a:lnTo>
                  <a:pt x="12700" y="243014"/>
                </a:lnTo>
                <a:lnTo>
                  <a:pt x="12700" y="16421"/>
                </a:lnTo>
                <a:close/>
              </a:path>
            </a:pathLst>
          </a:custGeom>
          <a:solidFill>
            <a:srgbClr val="bfbfbf">
              <a:alpha val="10000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2" name="Picture 149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1493" name="Picture 1493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494" name="Picture 1494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2057400"/>
            <a:ext cx="7162800" cy="3438525"/>
          </a:xfrm>
          <a:prstGeom prst="rect">
            <a:avLst/>
          </a:prstGeom>
        </p:spPr>
      </p:pic>
      <p:sp>
        <p:nvSpPr>
          <p:cNvPr id="1494" name="TextBox 1494"/>
          <p:cNvSpPr txBox="1"/>
          <p:nvPr/>
        </p:nvSpPr>
        <p:spPr>
          <a:xfrm>
            <a:off x="286216" y="107231"/>
            <a:ext cx="2706974" cy="6459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91023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CAPEX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74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495" name="TextBox 1495"/>
          <p:cNvSpPr txBox="1"/>
          <p:nvPr/>
        </p:nvSpPr>
        <p:spPr>
          <a:xfrm>
            <a:off x="422509" y="772982"/>
            <a:ext cx="317905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3,000</a:t>
            </a:r>
          </a:p>
        </p:txBody>
      </p:sp>
      <p:sp>
        <p:nvSpPr>
          <p:cNvPr id="1496" name="TextBox 1496"/>
          <p:cNvSpPr txBox="1"/>
          <p:nvPr/>
        </p:nvSpPr>
        <p:spPr>
          <a:xfrm>
            <a:off x="1369408" y="923736"/>
            <a:ext cx="350392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19.4%</a:t>
            </a:r>
          </a:p>
        </p:txBody>
      </p:sp>
      <p:sp>
        <p:nvSpPr>
          <p:cNvPr id="1497" name="TextBox 1497"/>
          <p:cNvSpPr txBox="1"/>
          <p:nvPr/>
        </p:nvSpPr>
        <p:spPr>
          <a:xfrm>
            <a:off x="2018441" y="749916"/>
            <a:ext cx="851579" cy="1492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CAPEX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/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</a:t>
            </a:r>
          </a:p>
        </p:txBody>
      </p:sp>
      <p:sp>
        <p:nvSpPr>
          <p:cNvPr id="1498" name="TextBox 1498"/>
          <p:cNvSpPr txBox="1"/>
          <p:nvPr/>
        </p:nvSpPr>
        <p:spPr>
          <a:xfrm>
            <a:off x="8536126" y="993083"/>
            <a:ext cx="350392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20.0%</a:t>
            </a:r>
          </a:p>
        </p:txBody>
      </p:sp>
      <p:sp>
        <p:nvSpPr>
          <p:cNvPr id="1499" name="TextBox 1499"/>
          <p:cNvSpPr txBox="1"/>
          <p:nvPr/>
        </p:nvSpPr>
        <p:spPr>
          <a:xfrm>
            <a:off x="2644552" y="1273462"/>
            <a:ext cx="350392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18.0%</a:t>
            </a:r>
          </a:p>
        </p:txBody>
      </p:sp>
      <p:sp>
        <p:nvSpPr>
          <p:cNvPr id="1500" name="TextBox 1500"/>
          <p:cNvSpPr txBox="1"/>
          <p:nvPr/>
        </p:nvSpPr>
        <p:spPr>
          <a:xfrm>
            <a:off x="3853362" y="1203641"/>
            <a:ext cx="350391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18.4%</a:t>
            </a:r>
          </a:p>
        </p:txBody>
      </p:sp>
      <p:sp>
        <p:nvSpPr>
          <p:cNvPr id="1501" name="TextBox 1501"/>
          <p:cNvSpPr txBox="1"/>
          <p:nvPr/>
        </p:nvSpPr>
        <p:spPr>
          <a:xfrm>
            <a:off x="5113765" y="1244043"/>
            <a:ext cx="350391" cy="1982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18.1%</a:t>
            </a:r>
          </a:p>
        </p:txBody>
      </p:sp>
      <p:sp>
        <p:nvSpPr>
          <p:cNvPr id="1502" name="TextBox 1502"/>
          <p:cNvSpPr txBox="1"/>
          <p:nvPr/>
        </p:nvSpPr>
        <p:spPr>
          <a:xfrm>
            <a:off x="74685" y="1543336"/>
            <a:ext cx="1046756" cy="44306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47824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2,500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7824">
              <a:lnSpc>
                <a:spcPts val="20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7824">
              <a:lnSpc>
                <a:spcPts val="20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1,500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7824">
              <a:lnSpc>
                <a:spcPts val="20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48514">
              <a:lnSpc>
                <a:spcPts val="20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500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97917">
              <a:lnSpc>
                <a:spcPts val="20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0</a:t>
            </a:r>
          </a:p>
          <a:p>
            <a:pPr indent="229285">
              <a:lnSpc>
                <a:spcPts val="191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(Fiscal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0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31)</a:t>
            </a:r>
          </a:p>
        </p:txBody>
      </p:sp>
      <p:sp>
        <p:nvSpPr>
          <p:cNvPr id="1503" name="TextBox 1503"/>
          <p:cNvSpPr txBox="1"/>
          <p:nvPr/>
        </p:nvSpPr>
        <p:spPr>
          <a:xfrm>
            <a:off x="1218523" y="2125039"/>
            <a:ext cx="562562" cy="36308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7826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1,947.4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1,987.1)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3672">
              <a:lnSpc>
                <a:spcPts val="2038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414.9</a:t>
            </a:r>
          </a:p>
          <a:p>
            <a:pPr indent="56545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454.6)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3672">
              <a:lnSpc>
                <a:spcPts val="1950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686.5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6882">
              <a:lnSpc>
                <a:spcPts val="2392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846.0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7804">
              <a:lnSpc>
                <a:spcPts val="2191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04" name="TextBox 1504"/>
          <p:cNvSpPr txBox="1"/>
          <p:nvPr/>
        </p:nvSpPr>
        <p:spPr>
          <a:xfrm>
            <a:off x="1890035" y="2796718"/>
            <a:ext cx="519090" cy="22116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3444">
              <a:lnSpc>
                <a:spcPts val="936"/>
              </a:lnSpc>
            </a:pPr>
            <a:r>
              <a:rPr lang="en-US" altLang="zh-CN" sz="798" dirty="0" smtClean="0">
                <a:solidFill>
                  <a:srgbClr val="4c4c4c"/>
                </a:solidFill>
                <a:latin typeface="Arial" charset="0"/>
                <a:cs typeface="Arial" charset="0"/>
              </a:rPr>
              <a:t>Others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0972">
              <a:lnSpc>
                <a:spcPts val="1131"/>
              </a:lnSpc>
            </a:pPr>
            <a:r>
              <a:rPr lang="en-US" altLang="zh-CN" sz="798" dirty="0" smtClean="0">
                <a:solidFill>
                  <a:srgbClr val="7f0000"/>
                </a:solidFill>
                <a:latin typeface="Arial" charset="0"/>
                <a:cs typeface="Arial" charset="0"/>
              </a:rPr>
              <a:t>NTT</a:t>
            </a:r>
          </a:p>
          <a:p>
            <a:pPr indent="6080">
              <a:lnSpc>
                <a:spcPts val="959"/>
              </a:lnSpc>
            </a:pPr>
            <a:r>
              <a:rPr lang="en-US" altLang="zh-CN" sz="798" dirty="0" smtClean="0">
                <a:solidFill>
                  <a:srgbClr val="7f0000"/>
                </a:solidFill>
                <a:latin typeface="Arial" charset="0"/>
                <a:cs typeface="Arial" charset="0"/>
              </a:rPr>
              <a:t>DOCOMO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492">
              <a:lnSpc>
                <a:spcPts val="1466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EAST</a:t>
            </a:r>
          </a:p>
          <a:p>
            <a:pPr indent="208772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＋</a:t>
            </a:r>
          </a:p>
          <a:p>
            <a:pPr indent="0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WEST</a:t>
            </a:r>
          </a:p>
        </p:txBody>
      </p:sp>
      <p:sp>
        <p:nvSpPr>
          <p:cNvPr id="1505" name="TextBox 1505"/>
          <p:cNvSpPr txBox="1"/>
          <p:nvPr/>
        </p:nvSpPr>
        <p:spPr>
          <a:xfrm>
            <a:off x="2493001" y="2320909"/>
            <a:ext cx="562562" cy="34349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7826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1,829.6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1,870.1)</a:t>
            </a:r>
          </a:p>
          <a:p>
            <a:pPr indent="79597">
              <a:lnSpc>
                <a:spcPts val="2722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381.5</a:t>
            </a:r>
          </a:p>
          <a:p>
            <a:pPr indent="42470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422.0)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9597">
              <a:lnSpc>
                <a:spcPts val="2638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668.5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2809">
              <a:lnSpc>
                <a:spcPts val="2128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779.6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3730">
              <a:lnSpc>
                <a:spcPts val="2539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06" name="TextBox 1506"/>
          <p:cNvSpPr txBox="1"/>
          <p:nvPr/>
        </p:nvSpPr>
        <p:spPr>
          <a:xfrm>
            <a:off x="3737879" y="2194761"/>
            <a:ext cx="562561" cy="3561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7826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1,906.5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1,946.6)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125">
              <a:lnSpc>
                <a:spcPts val="1867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395.5</a:t>
            </a:r>
          </a:p>
          <a:p>
            <a:pPr indent="57996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435.6)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5125">
              <a:lnSpc>
                <a:spcPts val="2077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726.8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966">
              <a:lnSpc>
                <a:spcPts val="2274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784.2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9257">
              <a:lnSpc>
                <a:spcPts val="1803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07" name="TextBox 1507"/>
          <p:cNvSpPr txBox="1"/>
          <p:nvPr/>
        </p:nvSpPr>
        <p:spPr>
          <a:xfrm>
            <a:off x="5033319" y="2194761"/>
            <a:ext cx="562561" cy="3561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67826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1,907.5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1,970.0)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089">
              <a:lnSpc>
                <a:spcPts val="1875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398.8</a:t>
            </a:r>
          </a:p>
          <a:p>
            <a:pPr indent="22962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461.3)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5413">
              <a:lnSpc>
                <a:spcPts val="2196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753.7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5413">
              <a:lnSpc>
                <a:spcPts val="2143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755.0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4222">
              <a:lnSpc>
                <a:spcPts val="1807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08" name="TextBox 1508"/>
          <p:cNvSpPr txBox="1"/>
          <p:nvPr/>
        </p:nvSpPr>
        <p:spPr>
          <a:xfrm>
            <a:off x="6259301" y="1461576"/>
            <a:ext cx="562561" cy="42942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6717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16.7%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7826">
              <a:lnSpc>
                <a:spcPts val="189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1,795.7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1,892.8)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94511">
              <a:lnSpc>
                <a:spcPts val="1882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401.9</a:t>
            </a:r>
          </a:p>
          <a:p>
            <a:pPr indent="57383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499.0)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2464">
              <a:lnSpc>
                <a:spcPts val="2021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703.1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5093">
              <a:lnSpc>
                <a:spcPts val="2214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690.7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8644">
              <a:lnSpc>
                <a:spcPts val="253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09" name="TextBox 1509"/>
          <p:cNvSpPr txBox="1"/>
          <p:nvPr/>
        </p:nvSpPr>
        <p:spPr>
          <a:xfrm>
            <a:off x="7535312" y="1632551"/>
            <a:ext cx="562561" cy="41233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1487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16.1%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7826">
              <a:lnSpc>
                <a:spcPts val="211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1,750.0</a:t>
            </a:r>
          </a:p>
          <a:p>
            <a:pPr indent="0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1,890.0)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8904">
              <a:lnSpc>
                <a:spcPts val="1979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420.0</a:t>
            </a:r>
          </a:p>
          <a:p>
            <a:pPr indent="41777">
              <a:lnSpc>
                <a:spcPts val="1505"/>
              </a:lnSpc>
            </a:pP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560.0)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4226">
              <a:lnSpc>
                <a:spcPts val="1991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690.0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4226">
              <a:lnSpc>
                <a:spcPts val="2017"/>
              </a:lnSpc>
            </a:pPr>
            <a:r>
              <a:rPr lang="en-US" altLang="zh-CN" sz="1254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640.0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1007">
              <a:lnSpc>
                <a:spcPts val="2099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510" name="TextBox 1510"/>
          <p:cNvSpPr txBox="1"/>
          <p:nvPr/>
        </p:nvSpPr>
        <p:spPr>
          <a:xfrm>
            <a:off x="8536126" y="2093589"/>
            <a:ext cx="350393" cy="3499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60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15.0%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6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10.0%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6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5.0%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665"/>
              </a:lnSpc>
            </a:pPr>
            <a:r>
              <a:rPr lang="en-US" altLang="zh-CN" sz="1056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0.0%</a:t>
            </a:r>
          </a:p>
        </p:txBody>
      </p:sp>
      <p:sp>
        <p:nvSpPr>
          <p:cNvPr id="1511" name="TextBox 1511"/>
          <p:cNvSpPr txBox="1"/>
          <p:nvPr/>
        </p:nvSpPr>
        <p:spPr>
          <a:xfrm>
            <a:off x="1207056" y="6065905"/>
            <a:ext cx="6297305" cy="4376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(Note)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Amounts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shown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parentheses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include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sales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investments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related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real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estate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solar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power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generation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operations.</a:t>
            </a:r>
          </a:p>
          <a:p>
            <a:pPr indent="333641">
              <a:lnSpc>
                <a:spcPts val="1134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CAPEX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Sales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including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sales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investments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related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real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estate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solar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power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generation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operations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are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follows;</a:t>
            </a:r>
          </a:p>
          <a:p>
            <a:pPr indent="333641">
              <a:lnSpc>
                <a:spcPts val="1134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2010/3：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19.5%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2011/3：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18.1%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2012/3：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18.5%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2013/3：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18.4%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,2014/3：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17.3%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2015/3（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E）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17.2%</a:t>
            </a:r>
          </a:p>
        </p:txBody>
      </p:sp>
      <p:sp>
        <p:nvSpPr>
          <p:cNvPr id="1512" name="TextBox 1512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513" name="TextBox 1513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37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514" name="TextBox 1514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Freeform 1515"> 
				</p:cNvPr>
          <p:cNvSpPr/>
          <p:nvPr/>
        </p:nvSpPr>
        <p:spPr>
          <a:xfrm>
            <a:off x="76200" y="1876425"/>
            <a:ext cx="8972550" cy="3629025"/>
          </a:xfrm>
          <a:custGeom>
            <a:avLst/>
            <a:gdLst>
              <a:gd name="connsiteX0" fmla="*/ 18400 w 8972550"/>
              <a:gd name="connsiteY0" fmla="*/ 18275 h 3629025"/>
              <a:gd name="connsiteX1" fmla="*/ 8975221 w 8972550"/>
              <a:gd name="connsiteY1" fmla="*/ 18275 h 3629025"/>
              <a:gd name="connsiteX2" fmla="*/ 8975221 w 8972550"/>
              <a:gd name="connsiteY2" fmla="*/ 3634611 h 3629025"/>
              <a:gd name="connsiteX3" fmla="*/ 18400 w 8972550"/>
              <a:gd name="connsiteY3" fmla="*/ 3634611 h 3629025"/>
              <a:gd name="connsiteX4" fmla="*/ 18400 w 8972550"/>
              <a:gd name="connsiteY4" fmla="*/ 18275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2550" h="3629025">
                <a:moveTo>
                  <a:pt x="18400" y="18275"/>
                </a:moveTo>
                <a:lnTo>
                  <a:pt x="8975221" y="18275"/>
                </a:lnTo>
                <a:lnTo>
                  <a:pt x="8975221" y="3634611"/>
                </a:lnTo>
                <a:lnTo>
                  <a:pt x="18400" y="3634611"/>
                </a:lnTo>
                <a:lnTo>
                  <a:pt x="18400" y="18275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" name="Freeform 1516"> 
				</p:cNvPr>
          <p:cNvSpPr/>
          <p:nvPr/>
        </p:nvSpPr>
        <p:spPr>
          <a:xfrm>
            <a:off x="895350" y="2019300"/>
            <a:ext cx="7696200" cy="3190875"/>
          </a:xfrm>
          <a:custGeom>
            <a:avLst/>
            <a:gdLst>
              <a:gd name="connsiteX0" fmla="*/ 15542 w 7696200"/>
              <a:gd name="connsiteY0" fmla="*/ 15921 h 3190875"/>
              <a:gd name="connsiteX1" fmla="*/ 7699235 w 7696200"/>
              <a:gd name="connsiteY1" fmla="*/ 15921 h 3190875"/>
              <a:gd name="connsiteX2" fmla="*/ 7699235 w 7696200"/>
              <a:gd name="connsiteY2" fmla="*/ 3191927 h 3190875"/>
              <a:gd name="connsiteX3" fmla="*/ 15542 w 7696200"/>
              <a:gd name="connsiteY3" fmla="*/ 3191927 h 3190875"/>
              <a:gd name="connsiteX4" fmla="*/ 15542 w 7696200"/>
              <a:gd name="connsiteY4" fmla="*/ 15921 h 319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6200" h="3190875">
                <a:moveTo>
                  <a:pt x="15542" y="15921"/>
                </a:moveTo>
                <a:lnTo>
                  <a:pt x="7699235" y="15921"/>
                </a:lnTo>
                <a:lnTo>
                  <a:pt x="7699235" y="3191927"/>
                </a:lnTo>
                <a:lnTo>
                  <a:pt x="15542" y="3191927"/>
                </a:lnTo>
                <a:lnTo>
                  <a:pt x="15542" y="1592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" name="Freeform 1517"> 
				</p:cNvPr>
          <p:cNvSpPr/>
          <p:nvPr/>
        </p:nvSpPr>
        <p:spPr>
          <a:xfrm>
            <a:off x="904875" y="2019300"/>
            <a:ext cx="7686675" cy="3190875"/>
          </a:xfrm>
          <a:custGeom>
            <a:avLst/>
            <a:gdLst>
              <a:gd name="connsiteX0" fmla="*/ 9761 w 7686675"/>
              <a:gd name="connsiteY0" fmla="*/ 11236 h 3190875"/>
              <a:gd name="connsiteX1" fmla="*/ 7693454 w 7686675"/>
              <a:gd name="connsiteY1" fmla="*/ 11236 h 3190875"/>
              <a:gd name="connsiteX2" fmla="*/ 7693454 w 7686675"/>
              <a:gd name="connsiteY2" fmla="*/ 3196611 h 3190875"/>
              <a:gd name="connsiteX3" fmla="*/ 9761 w 7686675"/>
              <a:gd name="connsiteY3" fmla="*/ 3196611 h 3190875"/>
              <a:gd name="connsiteX4" fmla="*/ 9761 w 7686675"/>
              <a:gd name="connsiteY4" fmla="*/ 11236 h 319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6675" h="3190875">
                <a:moveTo>
                  <a:pt x="9761" y="11236"/>
                </a:moveTo>
                <a:lnTo>
                  <a:pt x="7693454" y="11236"/>
                </a:lnTo>
                <a:lnTo>
                  <a:pt x="7693454" y="3196611"/>
                </a:lnTo>
                <a:lnTo>
                  <a:pt x="9761" y="3196611"/>
                </a:lnTo>
                <a:lnTo>
                  <a:pt x="9761" y="112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8" name="Freeform 1518"> 
				</p:cNvPr>
          <p:cNvSpPr/>
          <p:nvPr/>
        </p:nvSpPr>
        <p:spPr>
          <a:xfrm>
            <a:off x="8582025" y="2019300"/>
            <a:ext cx="19050" cy="3200400"/>
          </a:xfrm>
          <a:custGeom>
            <a:avLst/>
            <a:gdLst>
              <a:gd name="connsiteX0" fmla="*/ 12563 w 19050"/>
              <a:gd name="connsiteY0" fmla="*/ 3191930 h 3200400"/>
              <a:gd name="connsiteX1" fmla="*/ 12563 w 19050"/>
              <a:gd name="connsiteY1" fmla="*/ 1592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3200400">
                <a:moveTo>
                  <a:pt x="12563" y="3191930"/>
                </a:moveTo>
                <a:lnTo>
                  <a:pt x="12563" y="15925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9" name="Freeform 1519"> 
				</p:cNvPr>
          <p:cNvSpPr/>
          <p:nvPr/>
        </p:nvSpPr>
        <p:spPr>
          <a:xfrm>
            <a:off x="8553450" y="5200650"/>
            <a:ext cx="47625" cy="19050"/>
          </a:xfrm>
          <a:custGeom>
            <a:avLst/>
            <a:gdLst>
              <a:gd name="connsiteX0" fmla="*/ 11182 w 47625"/>
              <a:gd name="connsiteY0" fmla="*/ 10580 h 19050"/>
              <a:gd name="connsiteX1" fmla="*/ 41137 w 47625"/>
              <a:gd name="connsiteY1" fmla="*/ 1058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11182" y="10580"/>
                </a:moveTo>
                <a:lnTo>
                  <a:pt x="41137" y="10580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" name="Freeform 1520"> 
				</p:cNvPr>
          <p:cNvSpPr/>
          <p:nvPr/>
        </p:nvSpPr>
        <p:spPr>
          <a:xfrm>
            <a:off x="8553450" y="4495800"/>
            <a:ext cx="47625" cy="19050"/>
          </a:xfrm>
          <a:custGeom>
            <a:avLst/>
            <a:gdLst>
              <a:gd name="connsiteX0" fmla="*/ 11182 w 47625"/>
              <a:gd name="connsiteY0" fmla="*/ 12774 h 19050"/>
              <a:gd name="connsiteX1" fmla="*/ 41137 w 47625"/>
              <a:gd name="connsiteY1" fmla="*/ 1277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11182" y="12774"/>
                </a:moveTo>
                <a:lnTo>
                  <a:pt x="41137" y="12774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" name="Freeform 1521"> 
				</p:cNvPr>
          <p:cNvSpPr/>
          <p:nvPr/>
        </p:nvSpPr>
        <p:spPr>
          <a:xfrm>
            <a:off x="8553450" y="3781425"/>
            <a:ext cx="47625" cy="19050"/>
          </a:xfrm>
          <a:custGeom>
            <a:avLst/>
            <a:gdLst>
              <a:gd name="connsiteX0" fmla="*/ 11182 w 47625"/>
              <a:gd name="connsiteY0" fmla="*/ 15124 h 19050"/>
              <a:gd name="connsiteX1" fmla="*/ 41137 w 47625"/>
              <a:gd name="connsiteY1" fmla="*/ 15124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11182" y="15124"/>
                </a:moveTo>
                <a:lnTo>
                  <a:pt x="41137" y="15124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" name="Freeform 1522"> 
				</p:cNvPr>
          <p:cNvSpPr/>
          <p:nvPr/>
        </p:nvSpPr>
        <p:spPr>
          <a:xfrm>
            <a:off x="8553450" y="3076575"/>
            <a:ext cx="47625" cy="19050"/>
          </a:xfrm>
          <a:custGeom>
            <a:avLst/>
            <a:gdLst>
              <a:gd name="connsiteX0" fmla="*/ 11182 w 47625"/>
              <a:gd name="connsiteY0" fmla="*/ 17318 h 19050"/>
              <a:gd name="connsiteX1" fmla="*/ 41137 w 47625"/>
              <a:gd name="connsiteY1" fmla="*/ 1731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11182" y="17318"/>
                </a:moveTo>
                <a:lnTo>
                  <a:pt x="41137" y="17318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3" name="Freeform 1523"> 
				</p:cNvPr>
          <p:cNvSpPr/>
          <p:nvPr/>
        </p:nvSpPr>
        <p:spPr>
          <a:xfrm>
            <a:off x="8553450" y="2381250"/>
            <a:ext cx="47625" cy="19050"/>
          </a:xfrm>
          <a:custGeom>
            <a:avLst/>
            <a:gdLst>
              <a:gd name="connsiteX0" fmla="*/ 11182 w 47625"/>
              <a:gd name="connsiteY0" fmla="*/ 9987 h 19050"/>
              <a:gd name="connsiteX1" fmla="*/ 41137 w 47625"/>
              <a:gd name="connsiteY1" fmla="*/ 998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" h="19050">
                <a:moveTo>
                  <a:pt x="11182" y="9987"/>
                </a:moveTo>
                <a:lnTo>
                  <a:pt x="41137" y="9987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4" name="Freeform 1524"> 
				</p:cNvPr>
          <p:cNvSpPr/>
          <p:nvPr/>
        </p:nvSpPr>
        <p:spPr>
          <a:xfrm>
            <a:off x="895350" y="2019300"/>
            <a:ext cx="19050" cy="3200400"/>
          </a:xfrm>
          <a:custGeom>
            <a:avLst/>
            <a:gdLst>
              <a:gd name="connsiteX0" fmla="*/ 15543 w 19050"/>
              <a:gd name="connsiteY0" fmla="*/ 3191930 h 3200400"/>
              <a:gd name="connsiteX1" fmla="*/ 15543 w 19050"/>
              <a:gd name="connsiteY1" fmla="*/ 15925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3200400">
                <a:moveTo>
                  <a:pt x="15543" y="3191930"/>
                </a:moveTo>
                <a:lnTo>
                  <a:pt x="15543" y="15925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5" name="Freeform 1525"> 
				</p:cNvPr>
          <p:cNvSpPr/>
          <p:nvPr/>
        </p:nvSpPr>
        <p:spPr>
          <a:xfrm>
            <a:off x="895350" y="2019300"/>
            <a:ext cx="57150" cy="19050"/>
          </a:xfrm>
          <a:custGeom>
            <a:avLst/>
            <a:gdLst>
              <a:gd name="connsiteX0" fmla="*/ 15543 w 57150"/>
              <a:gd name="connsiteY0" fmla="*/ 15925 h 19050"/>
              <a:gd name="connsiteX1" fmla="*/ 52988 w 57150"/>
              <a:gd name="connsiteY1" fmla="*/ 159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5925"/>
                </a:moveTo>
                <a:lnTo>
                  <a:pt x="52988" y="15925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" name="Freeform 1526"> 
				</p:cNvPr>
          <p:cNvSpPr/>
          <p:nvPr/>
        </p:nvSpPr>
        <p:spPr>
          <a:xfrm>
            <a:off x="895350" y="2543175"/>
            <a:ext cx="57150" cy="19050"/>
          </a:xfrm>
          <a:custGeom>
            <a:avLst/>
            <a:gdLst>
              <a:gd name="connsiteX0" fmla="*/ 15543 w 57150"/>
              <a:gd name="connsiteY0" fmla="*/ 16700 h 19050"/>
              <a:gd name="connsiteX1" fmla="*/ 52988 w 57150"/>
              <a:gd name="connsiteY1" fmla="*/ 1670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6700"/>
                </a:moveTo>
                <a:lnTo>
                  <a:pt x="52988" y="16700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7" name="Freeform 1527"> 
				</p:cNvPr>
          <p:cNvSpPr/>
          <p:nvPr/>
        </p:nvSpPr>
        <p:spPr>
          <a:xfrm>
            <a:off x="895350" y="3076575"/>
            <a:ext cx="57150" cy="19050"/>
          </a:xfrm>
          <a:custGeom>
            <a:avLst/>
            <a:gdLst>
              <a:gd name="connsiteX0" fmla="*/ 15543 w 57150"/>
              <a:gd name="connsiteY0" fmla="*/ 17318 h 19050"/>
              <a:gd name="connsiteX1" fmla="*/ 52988 w 57150"/>
              <a:gd name="connsiteY1" fmla="*/ 17318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7318"/>
                </a:moveTo>
                <a:lnTo>
                  <a:pt x="52988" y="17318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8" name="Freeform 1528"> 
				</p:cNvPr>
          <p:cNvSpPr/>
          <p:nvPr/>
        </p:nvSpPr>
        <p:spPr>
          <a:xfrm>
            <a:off x="895350" y="3609975"/>
            <a:ext cx="57150" cy="19050"/>
          </a:xfrm>
          <a:custGeom>
            <a:avLst/>
            <a:gdLst>
              <a:gd name="connsiteX0" fmla="*/ 15543 w 57150"/>
              <a:gd name="connsiteY0" fmla="*/ 17937 h 19050"/>
              <a:gd name="connsiteX1" fmla="*/ 52988 w 57150"/>
              <a:gd name="connsiteY1" fmla="*/ 1793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7937"/>
                </a:moveTo>
                <a:lnTo>
                  <a:pt x="52988" y="17937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9" name="Freeform 1529"> 
				</p:cNvPr>
          <p:cNvSpPr/>
          <p:nvPr/>
        </p:nvSpPr>
        <p:spPr>
          <a:xfrm>
            <a:off x="895350" y="4133850"/>
            <a:ext cx="57150" cy="19050"/>
          </a:xfrm>
          <a:custGeom>
            <a:avLst/>
            <a:gdLst>
              <a:gd name="connsiteX0" fmla="*/ 15543 w 57150"/>
              <a:gd name="connsiteY0" fmla="*/ 18712 h 19050"/>
              <a:gd name="connsiteX1" fmla="*/ 52988 w 57150"/>
              <a:gd name="connsiteY1" fmla="*/ 18712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8712"/>
                </a:moveTo>
                <a:lnTo>
                  <a:pt x="52988" y="18712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0" name="Freeform 1530"> 
				</p:cNvPr>
          <p:cNvSpPr/>
          <p:nvPr/>
        </p:nvSpPr>
        <p:spPr>
          <a:xfrm>
            <a:off x="895350" y="4676775"/>
            <a:ext cx="57150" cy="19050"/>
          </a:xfrm>
          <a:custGeom>
            <a:avLst/>
            <a:gdLst>
              <a:gd name="connsiteX0" fmla="*/ 15543 w 57150"/>
              <a:gd name="connsiteY0" fmla="*/ 9805 h 19050"/>
              <a:gd name="connsiteX1" fmla="*/ 52988 w 57150"/>
              <a:gd name="connsiteY1" fmla="*/ 980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9805"/>
                </a:moveTo>
                <a:lnTo>
                  <a:pt x="52988" y="9805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1" name="Freeform 1531"> 
				</p:cNvPr>
          <p:cNvSpPr/>
          <p:nvPr/>
        </p:nvSpPr>
        <p:spPr>
          <a:xfrm>
            <a:off x="895350" y="5200650"/>
            <a:ext cx="57150" cy="19050"/>
          </a:xfrm>
          <a:custGeom>
            <a:avLst/>
            <a:gdLst>
              <a:gd name="connsiteX0" fmla="*/ 15543 w 57150"/>
              <a:gd name="connsiteY0" fmla="*/ 10580 h 19050"/>
              <a:gd name="connsiteX1" fmla="*/ 52988 w 57150"/>
              <a:gd name="connsiteY1" fmla="*/ 1058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9050">
                <a:moveTo>
                  <a:pt x="15543" y="10580"/>
                </a:moveTo>
                <a:lnTo>
                  <a:pt x="52988" y="10580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2" name="Freeform 1532"> 
				</p:cNvPr>
          <p:cNvSpPr/>
          <p:nvPr/>
        </p:nvSpPr>
        <p:spPr>
          <a:xfrm>
            <a:off x="895350" y="5200650"/>
            <a:ext cx="7705725" cy="19050"/>
          </a:xfrm>
          <a:custGeom>
            <a:avLst/>
            <a:gdLst>
              <a:gd name="connsiteX0" fmla="*/ 15543 w 7705725"/>
              <a:gd name="connsiteY0" fmla="*/ 10580 h 19050"/>
              <a:gd name="connsiteX1" fmla="*/ 7699238 w 7705725"/>
              <a:gd name="connsiteY1" fmla="*/ 1058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05725" h="19050">
                <a:moveTo>
                  <a:pt x="15543" y="10580"/>
                </a:moveTo>
                <a:lnTo>
                  <a:pt x="7699238" y="10580"/>
                </a:lnTo>
              </a:path>
            </a:pathLst>
          </a:custGeom>
          <a:ln w="25400">
            <a:solidFill>
              <a:srgbClr val="949494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3" name="Freeform 1533"> 
				</p:cNvPr>
          <p:cNvSpPr/>
          <p:nvPr/>
        </p:nvSpPr>
        <p:spPr>
          <a:xfrm>
            <a:off x="1533525" y="2600325"/>
            <a:ext cx="6438900" cy="304800"/>
          </a:xfrm>
          <a:custGeom>
            <a:avLst/>
            <a:gdLst>
              <a:gd name="connsiteX0" fmla="*/ 21420 w 6438900"/>
              <a:gd name="connsiteY0" fmla="*/ 25131 h 304800"/>
              <a:gd name="connsiteX1" fmla="*/ 1302036 w 6438900"/>
              <a:gd name="connsiteY1" fmla="*/ 53237 h 304800"/>
              <a:gd name="connsiteX2" fmla="*/ 2582652 w 6438900"/>
              <a:gd name="connsiteY2" fmla="*/ 128187 h 304800"/>
              <a:gd name="connsiteX3" fmla="*/ 3863267 w 6438900"/>
              <a:gd name="connsiteY3" fmla="*/ 287456 h 304800"/>
              <a:gd name="connsiteX4" fmla="*/ 5143883 w 6438900"/>
              <a:gd name="connsiteY4" fmla="*/ 278087 h 304800"/>
              <a:gd name="connsiteX5" fmla="*/ 6424498 w 6438900"/>
              <a:gd name="connsiteY5" fmla="*/ 221874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8900" h="304800">
                <a:moveTo>
                  <a:pt x="21420" y="25131"/>
                </a:moveTo>
                <a:lnTo>
                  <a:pt x="1302036" y="53237"/>
                </a:lnTo>
                <a:lnTo>
                  <a:pt x="2582652" y="128187"/>
                </a:lnTo>
                <a:lnTo>
                  <a:pt x="3863267" y="287456"/>
                </a:lnTo>
                <a:lnTo>
                  <a:pt x="5143883" y="278087"/>
                </a:lnTo>
                <a:lnTo>
                  <a:pt x="6424498" y="221874"/>
                </a:lnTo>
              </a:path>
            </a:pathLst>
          </a:custGeom>
          <a:ln w="50800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4" name="Freeform 1534"> 
				</p:cNvPr>
          <p:cNvSpPr/>
          <p:nvPr/>
        </p:nvSpPr>
        <p:spPr>
          <a:xfrm>
            <a:off x="1495425" y="2562225"/>
            <a:ext cx="95250" cy="123825"/>
          </a:xfrm>
          <a:custGeom>
            <a:avLst/>
            <a:gdLst>
              <a:gd name="connsiteX0" fmla="*/ 100697 w 95250"/>
              <a:gd name="connsiteY0" fmla="*/ 67908 h 123825"/>
              <a:gd name="connsiteX1" fmla="*/ 55769 w 95250"/>
              <a:gd name="connsiteY1" fmla="*/ 124115 h 123825"/>
              <a:gd name="connsiteX2" fmla="*/ 10842 w 95250"/>
              <a:gd name="connsiteY2" fmla="*/ 67908 h 123825"/>
              <a:gd name="connsiteX3" fmla="*/ 55769 w 95250"/>
              <a:gd name="connsiteY3" fmla="*/ 11702 h 123825"/>
              <a:gd name="connsiteX4" fmla="*/ 100697 w 95250"/>
              <a:gd name="connsiteY4" fmla="*/ 67908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23825">
                <a:moveTo>
                  <a:pt x="100697" y="67908"/>
                </a:moveTo>
                <a:cubicBezTo>
                  <a:pt x="100697" y="98950"/>
                  <a:pt x="80582" y="124115"/>
                  <a:pt x="55769" y="124115"/>
                </a:cubicBezTo>
                <a:cubicBezTo>
                  <a:pt x="30957" y="124115"/>
                  <a:pt x="10842" y="98950"/>
                  <a:pt x="10842" y="67908"/>
                </a:cubicBezTo>
                <a:cubicBezTo>
                  <a:pt x="10842" y="36866"/>
                  <a:pt x="30957" y="11702"/>
                  <a:pt x="55769" y="11702"/>
                </a:cubicBezTo>
                <a:cubicBezTo>
                  <a:pt x="80582" y="11702"/>
                  <a:pt x="100697" y="36866"/>
                  <a:pt x="100697" y="67908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5" name="Freeform 1535"> 
				</p:cNvPr>
          <p:cNvSpPr/>
          <p:nvPr/>
        </p:nvSpPr>
        <p:spPr>
          <a:xfrm>
            <a:off x="-7572375" y="-6505575"/>
            <a:ext cx="18240376" cy="18268950"/>
          </a:xfrm>
          <a:custGeom>
            <a:avLst/>
            <a:gdLst>
              <a:gd name="connsiteX0" fmla="*/ 9168497 w 18240376"/>
              <a:gd name="connsiteY0" fmla="*/ 9135709 h 18268950"/>
              <a:gd name="connsiteX1" fmla="*/ 9123569 w 18240376"/>
              <a:gd name="connsiteY1" fmla="*/ 9191915 h 18268950"/>
              <a:gd name="connsiteX2" fmla="*/ 9078643 w 18240376"/>
              <a:gd name="connsiteY2" fmla="*/ 9135709 h 18268950"/>
              <a:gd name="connsiteX3" fmla="*/ 9123569 w 18240376"/>
              <a:gd name="connsiteY3" fmla="*/ 9079502 h 18268950"/>
              <a:gd name="connsiteX4" fmla="*/ 9168497 w 18240376"/>
              <a:gd name="connsiteY4" fmla="*/ 9135709 h 18268950"/>
              <a:gd name="connsiteX5" fmla="*/ 9168497 w 18240376"/>
              <a:gd name="connsiteY5" fmla="*/ 9135709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68497" y="9135709"/>
                </a:moveTo>
                <a:cubicBezTo>
                  <a:pt x="9168497" y="9166751"/>
                  <a:pt x="9148383" y="9191915"/>
                  <a:pt x="9123569" y="9191915"/>
                </a:cubicBezTo>
                <a:cubicBezTo>
                  <a:pt x="9098757" y="9191915"/>
                  <a:pt x="9078643" y="9166751"/>
                  <a:pt x="9078643" y="9135709"/>
                </a:cubicBezTo>
                <a:cubicBezTo>
                  <a:pt x="9078643" y="9104667"/>
                  <a:pt x="9098757" y="9079502"/>
                  <a:pt x="9123569" y="9079502"/>
                </a:cubicBezTo>
                <a:cubicBezTo>
                  <a:pt x="9148383" y="9079502"/>
                  <a:pt x="9168497" y="9104667"/>
                  <a:pt x="9168497" y="9135709"/>
                </a:cubicBezTo>
                <a:lnTo>
                  <a:pt x="9168497" y="913570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Freeform 1536"> 
				</p:cNvPr>
          <p:cNvSpPr/>
          <p:nvPr/>
        </p:nvSpPr>
        <p:spPr>
          <a:xfrm>
            <a:off x="2771775" y="2590800"/>
            <a:ext cx="104775" cy="114300"/>
          </a:xfrm>
          <a:custGeom>
            <a:avLst/>
            <a:gdLst>
              <a:gd name="connsiteX0" fmla="*/ 104962 w 104775"/>
              <a:gd name="connsiteY0" fmla="*/ 67440 h 114300"/>
              <a:gd name="connsiteX1" fmla="*/ 60035 w 104775"/>
              <a:gd name="connsiteY1" fmla="*/ 123646 h 114300"/>
              <a:gd name="connsiteX2" fmla="*/ 15107 w 104775"/>
              <a:gd name="connsiteY2" fmla="*/ 67440 h 114300"/>
              <a:gd name="connsiteX3" fmla="*/ 60035 w 104775"/>
              <a:gd name="connsiteY3" fmla="*/ 11233 h 114300"/>
              <a:gd name="connsiteX4" fmla="*/ 104962 w 104775"/>
              <a:gd name="connsiteY4" fmla="*/ 6744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75" h="114300">
                <a:moveTo>
                  <a:pt x="104962" y="67440"/>
                </a:moveTo>
                <a:cubicBezTo>
                  <a:pt x="104962" y="98481"/>
                  <a:pt x="84847" y="123646"/>
                  <a:pt x="60035" y="123646"/>
                </a:cubicBezTo>
                <a:cubicBezTo>
                  <a:pt x="35222" y="123646"/>
                  <a:pt x="15107" y="98481"/>
                  <a:pt x="15107" y="67440"/>
                </a:cubicBezTo>
                <a:cubicBezTo>
                  <a:pt x="15107" y="36398"/>
                  <a:pt x="35222" y="11233"/>
                  <a:pt x="60035" y="11233"/>
                </a:cubicBezTo>
                <a:cubicBezTo>
                  <a:pt x="84847" y="11233"/>
                  <a:pt x="104962" y="36398"/>
                  <a:pt x="104962" y="67440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" name="Freeform 1537"> 
				</p:cNvPr>
          <p:cNvSpPr/>
          <p:nvPr/>
        </p:nvSpPr>
        <p:spPr>
          <a:xfrm>
            <a:off x="-6296025" y="-6477000"/>
            <a:ext cx="18249900" cy="18259424"/>
          </a:xfrm>
          <a:custGeom>
            <a:avLst/>
            <a:gdLst>
              <a:gd name="connsiteX0" fmla="*/ 9172763 w 18249900"/>
              <a:gd name="connsiteY0" fmla="*/ 9135240 h 18259424"/>
              <a:gd name="connsiteX1" fmla="*/ 9127835 w 18249900"/>
              <a:gd name="connsiteY1" fmla="*/ 9191447 h 18259424"/>
              <a:gd name="connsiteX2" fmla="*/ 9082908 w 18249900"/>
              <a:gd name="connsiteY2" fmla="*/ 9135240 h 18259424"/>
              <a:gd name="connsiteX3" fmla="*/ 9127835 w 18249900"/>
              <a:gd name="connsiteY3" fmla="*/ 9079033 h 18259424"/>
              <a:gd name="connsiteX4" fmla="*/ 9172763 w 18249900"/>
              <a:gd name="connsiteY4" fmla="*/ 9135240 h 18259424"/>
              <a:gd name="connsiteX5" fmla="*/ 9172763 w 18249900"/>
              <a:gd name="connsiteY5" fmla="*/ 9135240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900" h="18259424">
                <a:moveTo>
                  <a:pt x="9172763" y="9135240"/>
                </a:moveTo>
                <a:cubicBezTo>
                  <a:pt x="9172763" y="9166282"/>
                  <a:pt x="9152648" y="9191447"/>
                  <a:pt x="9127835" y="9191447"/>
                </a:cubicBezTo>
                <a:cubicBezTo>
                  <a:pt x="9103023" y="9191447"/>
                  <a:pt x="9082908" y="9166282"/>
                  <a:pt x="9082908" y="9135240"/>
                </a:cubicBezTo>
                <a:cubicBezTo>
                  <a:pt x="9082908" y="9104198"/>
                  <a:pt x="9103023" y="9079033"/>
                  <a:pt x="9127835" y="9079033"/>
                </a:cubicBezTo>
                <a:cubicBezTo>
                  <a:pt x="9152648" y="9079033"/>
                  <a:pt x="9172763" y="9104198"/>
                  <a:pt x="9172763" y="9135240"/>
                </a:cubicBezTo>
                <a:lnTo>
                  <a:pt x="9172763" y="91352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" name="Freeform 1538"> 
				</p:cNvPr>
          <p:cNvSpPr/>
          <p:nvPr/>
        </p:nvSpPr>
        <p:spPr>
          <a:xfrm>
            <a:off x="4057650" y="2657475"/>
            <a:ext cx="95250" cy="114300"/>
          </a:xfrm>
          <a:custGeom>
            <a:avLst/>
            <a:gdLst>
              <a:gd name="connsiteX0" fmla="*/ 99702 w 95250"/>
              <a:gd name="connsiteY0" fmla="*/ 66346 h 114300"/>
              <a:gd name="connsiteX1" fmla="*/ 54775 w 95250"/>
              <a:gd name="connsiteY1" fmla="*/ 122552 h 114300"/>
              <a:gd name="connsiteX2" fmla="*/ 9848 w 95250"/>
              <a:gd name="connsiteY2" fmla="*/ 66346 h 114300"/>
              <a:gd name="connsiteX3" fmla="*/ 54775 w 95250"/>
              <a:gd name="connsiteY3" fmla="*/ 10140 h 114300"/>
              <a:gd name="connsiteX4" fmla="*/ 99702 w 95250"/>
              <a:gd name="connsiteY4" fmla="*/ 6634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14300">
                <a:moveTo>
                  <a:pt x="99702" y="66346"/>
                </a:moveTo>
                <a:cubicBezTo>
                  <a:pt x="99702" y="97388"/>
                  <a:pt x="79588" y="122552"/>
                  <a:pt x="54775" y="122552"/>
                </a:cubicBezTo>
                <a:cubicBezTo>
                  <a:pt x="29962" y="122552"/>
                  <a:pt x="9848" y="97388"/>
                  <a:pt x="9848" y="66346"/>
                </a:cubicBezTo>
                <a:cubicBezTo>
                  <a:pt x="9848" y="35304"/>
                  <a:pt x="29962" y="10140"/>
                  <a:pt x="54775" y="10140"/>
                </a:cubicBezTo>
                <a:cubicBezTo>
                  <a:pt x="79588" y="10140"/>
                  <a:pt x="99702" y="35304"/>
                  <a:pt x="99702" y="66346"/>
                </a:cubicBezTo>
                <a:close/>
              </a:path>
            </a:pathLst>
          </a:custGeom>
          <a:solidFill>
            <a:srgbClr val="3265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" name="Freeform 1539"> 
				</p:cNvPr>
          <p:cNvSpPr/>
          <p:nvPr/>
        </p:nvSpPr>
        <p:spPr>
          <a:xfrm>
            <a:off x="-5010150" y="-6410325"/>
            <a:ext cx="18240376" cy="18259424"/>
          </a:xfrm>
          <a:custGeom>
            <a:avLst/>
            <a:gdLst>
              <a:gd name="connsiteX0" fmla="*/ 9167502 w 18240376"/>
              <a:gd name="connsiteY0" fmla="*/ 9134146 h 18259424"/>
              <a:gd name="connsiteX1" fmla="*/ 9122576 w 18240376"/>
              <a:gd name="connsiteY1" fmla="*/ 9190353 h 18259424"/>
              <a:gd name="connsiteX2" fmla="*/ 9077648 w 18240376"/>
              <a:gd name="connsiteY2" fmla="*/ 9134146 h 18259424"/>
              <a:gd name="connsiteX3" fmla="*/ 9122576 w 18240376"/>
              <a:gd name="connsiteY3" fmla="*/ 9077940 h 18259424"/>
              <a:gd name="connsiteX4" fmla="*/ 9167502 w 18240376"/>
              <a:gd name="connsiteY4" fmla="*/ 9134146 h 18259424"/>
              <a:gd name="connsiteX5" fmla="*/ 9167502 w 18240376"/>
              <a:gd name="connsiteY5" fmla="*/ 9134146 h 1825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59424">
                <a:moveTo>
                  <a:pt x="9167502" y="9134146"/>
                </a:moveTo>
                <a:cubicBezTo>
                  <a:pt x="9167502" y="9165189"/>
                  <a:pt x="9147388" y="9190353"/>
                  <a:pt x="9122576" y="9190353"/>
                </a:cubicBezTo>
                <a:cubicBezTo>
                  <a:pt x="9097763" y="9190353"/>
                  <a:pt x="9077648" y="9165189"/>
                  <a:pt x="9077648" y="9134146"/>
                </a:cubicBezTo>
                <a:cubicBezTo>
                  <a:pt x="9077648" y="9103105"/>
                  <a:pt x="9097763" y="9077940"/>
                  <a:pt x="9122576" y="9077940"/>
                </a:cubicBezTo>
                <a:cubicBezTo>
                  <a:pt x="9147388" y="9077940"/>
                  <a:pt x="9167502" y="9103105"/>
                  <a:pt x="9167502" y="9134146"/>
                </a:cubicBezTo>
                <a:lnTo>
                  <a:pt x="9167502" y="913414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" name="Freeform 1540"> 
				</p:cNvPr>
          <p:cNvSpPr/>
          <p:nvPr/>
        </p:nvSpPr>
        <p:spPr>
          <a:xfrm>
            <a:off x="-3733800" y="-6248400"/>
            <a:ext cx="18240376" cy="18268950"/>
          </a:xfrm>
          <a:custGeom>
            <a:avLst/>
            <a:gdLst>
              <a:gd name="connsiteX0" fmla="*/ 9171769 w 18240376"/>
              <a:gd name="connsiteY0" fmla="*/ 9140859 h 18268950"/>
              <a:gd name="connsiteX1" fmla="*/ 9126841 w 18240376"/>
              <a:gd name="connsiteY1" fmla="*/ 9197065 h 18268950"/>
              <a:gd name="connsiteX2" fmla="*/ 9081914 w 18240376"/>
              <a:gd name="connsiteY2" fmla="*/ 9140859 h 18268950"/>
              <a:gd name="connsiteX3" fmla="*/ 9126841 w 18240376"/>
              <a:gd name="connsiteY3" fmla="*/ 9084652 h 18268950"/>
              <a:gd name="connsiteX4" fmla="*/ 9171769 w 18240376"/>
              <a:gd name="connsiteY4" fmla="*/ 9140859 h 18268950"/>
              <a:gd name="connsiteX5" fmla="*/ 9171769 w 18240376"/>
              <a:gd name="connsiteY5" fmla="*/ 9140859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71769" y="9140859"/>
                </a:moveTo>
                <a:cubicBezTo>
                  <a:pt x="9171769" y="9171901"/>
                  <a:pt x="9151654" y="9197065"/>
                  <a:pt x="9126841" y="9197065"/>
                </a:cubicBezTo>
                <a:cubicBezTo>
                  <a:pt x="9102029" y="9197065"/>
                  <a:pt x="9081914" y="9171901"/>
                  <a:pt x="9081914" y="9140859"/>
                </a:cubicBezTo>
                <a:cubicBezTo>
                  <a:pt x="9081914" y="9109817"/>
                  <a:pt x="9102029" y="9084652"/>
                  <a:pt x="9126841" y="9084652"/>
                </a:cubicBezTo>
                <a:cubicBezTo>
                  <a:pt x="9151654" y="9084652"/>
                  <a:pt x="9171769" y="9109817"/>
                  <a:pt x="9171769" y="9140859"/>
                </a:cubicBezTo>
                <a:lnTo>
                  <a:pt x="9171769" y="91408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" name="Freeform 1541"> 
				</p:cNvPr>
          <p:cNvSpPr/>
          <p:nvPr/>
        </p:nvSpPr>
        <p:spPr>
          <a:xfrm>
            <a:off x="-2457450" y="-6257925"/>
            <a:ext cx="18249900" cy="18268950"/>
          </a:xfrm>
          <a:custGeom>
            <a:avLst/>
            <a:gdLst>
              <a:gd name="connsiteX0" fmla="*/ 9176034 w 18249900"/>
              <a:gd name="connsiteY0" fmla="*/ 9141015 h 18268950"/>
              <a:gd name="connsiteX1" fmla="*/ 9131107 w 18249900"/>
              <a:gd name="connsiteY1" fmla="*/ 9197222 h 18268950"/>
              <a:gd name="connsiteX2" fmla="*/ 9086180 w 18249900"/>
              <a:gd name="connsiteY2" fmla="*/ 9141015 h 18268950"/>
              <a:gd name="connsiteX3" fmla="*/ 9131107 w 18249900"/>
              <a:gd name="connsiteY3" fmla="*/ 9084808 h 18268950"/>
              <a:gd name="connsiteX4" fmla="*/ 9176034 w 18249900"/>
              <a:gd name="connsiteY4" fmla="*/ 9141015 h 18268950"/>
              <a:gd name="connsiteX5" fmla="*/ 9176034 w 18249900"/>
              <a:gd name="connsiteY5" fmla="*/ 9141015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9900" h="18268950">
                <a:moveTo>
                  <a:pt x="9176034" y="9141015"/>
                </a:moveTo>
                <a:cubicBezTo>
                  <a:pt x="9176034" y="9172057"/>
                  <a:pt x="9155920" y="9197222"/>
                  <a:pt x="9131107" y="9197222"/>
                </a:cubicBezTo>
                <a:cubicBezTo>
                  <a:pt x="9106295" y="9197222"/>
                  <a:pt x="9086180" y="9172057"/>
                  <a:pt x="9086180" y="9141015"/>
                </a:cubicBezTo>
                <a:cubicBezTo>
                  <a:pt x="9086180" y="9109973"/>
                  <a:pt x="9106295" y="9084808"/>
                  <a:pt x="9131107" y="9084808"/>
                </a:cubicBezTo>
                <a:cubicBezTo>
                  <a:pt x="9155920" y="9084808"/>
                  <a:pt x="9176034" y="9109973"/>
                  <a:pt x="9176034" y="9141015"/>
                </a:cubicBezTo>
                <a:lnTo>
                  <a:pt x="9176034" y="914101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2" name="Freeform 1542"> 
				</p:cNvPr>
          <p:cNvSpPr/>
          <p:nvPr/>
        </p:nvSpPr>
        <p:spPr>
          <a:xfrm>
            <a:off x="-1171575" y="-6315075"/>
            <a:ext cx="18240376" cy="18268950"/>
          </a:xfrm>
          <a:custGeom>
            <a:avLst/>
            <a:gdLst>
              <a:gd name="connsiteX0" fmla="*/ 9170777 w 18240376"/>
              <a:gd name="connsiteY0" fmla="*/ 9141952 h 18268950"/>
              <a:gd name="connsiteX1" fmla="*/ 9125849 w 18240376"/>
              <a:gd name="connsiteY1" fmla="*/ 9198159 h 18268950"/>
              <a:gd name="connsiteX2" fmla="*/ 9080922 w 18240376"/>
              <a:gd name="connsiteY2" fmla="*/ 9141952 h 18268950"/>
              <a:gd name="connsiteX3" fmla="*/ 9125849 w 18240376"/>
              <a:gd name="connsiteY3" fmla="*/ 9085746 h 18268950"/>
              <a:gd name="connsiteX4" fmla="*/ 9170777 w 18240376"/>
              <a:gd name="connsiteY4" fmla="*/ 9141952 h 18268950"/>
              <a:gd name="connsiteX5" fmla="*/ 9170777 w 18240376"/>
              <a:gd name="connsiteY5" fmla="*/ 9141952 h 1826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40376" h="18268950">
                <a:moveTo>
                  <a:pt x="9170777" y="9141952"/>
                </a:moveTo>
                <a:cubicBezTo>
                  <a:pt x="9170777" y="9172994"/>
                  <a:pt x="9150662" y="9198159"/>
                  <a:pt x="9125849" y="9198159"/>
                </a:cubicBezTo>
                <a:cubicBezTo>
                  <a:pt x="9101037" y="9198159"/>
                  <a:pt x="9080922" y="9172994"/>
                  <a:pt x="9080922" y="9141952"/>
                </a:cubicBezTo>
                <a:cubicBezTo>
                  <a:pt x="9080922" y="9110911"/>
                  <a:pt x="9101037" y="9085746"/>
                  <a:pt x="9125849" y="9085746"/>
                </a:cubicBezTo>
                <a:cubicBezTo>
                  <a:pt x="9150662" y="9085746"/>
                  <a:pt x="9170777" y="9110911"/>
                  <a:pt x="9170777" y="9141952"/>
                </a:cubicBezTo>
                <a:lnTo>
                  <a:pt x="9170777" y="914195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3265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3" name="Freeform 1543"> 
				</p:cNvPr>
          <p:cNvSpPr/>
          <p:nvPr/>
        </p:nvSpPr>
        <p:spPr>
          <a:xfrm>
            <a:off x="5410200" y="1495425"/>
            <a:ext cx="1866900" cy="238125"/>
          </a:xfrm>
          <a:custGeom>
            <a:avLst/>
            <a:gdLst>
              <a:gd name="connsiteX0" fmla="*/ 15062 w 1866900"/>
              <a:gd name="connsiteY0" fmla="*/ 15786 h 238125"/>
              <a:gd name="connsiteX1" fmla="*/ 1869262 w 1866900"/>
              <a:gd name="connsiteY1" fmla="*/ 15786 h 238125"/>
              <a:gd name="connsiteX2" fmla="*/ 1869262 w 1866900"/>
              <a:gd name="connsiteY2" fmla="*/ 242379 h 238125"/>
              <a:gd name="connsiteX3" fmla="*/ 15062 w 1866900"/>
              <a:gd name="connsiteY3" fmla="*/ 242379 h 238125"/>
              <a:gd name="connsiteX4" fmla="*/ 15062 w 1866900"/>
              <a:gd name="connsiteY4" fmla="*/ 15786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238125">
                <a:moveTo>
                  <a:pt x="15062" y="15786"/>
                </a:moveTo>
                <a:lnTo>
                  <a:pt x="1869262" y="15786"/>
                </a:lnTo>
                <a:lnTo>
                  <a:pt x="1869262" y="242379"/>
                </a:lnTo>
                <a:lnTo>
                  <a:pt x="15062" y="242379"/>
                </a:lnTo>
                <a:lnTo>
                  <a:pt x="15062" y="15786"/>
                </a:lnTo>
                <a:close/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" name="Freeform 1544"> 
				</p:cNvPr>
          <p:cNvSpPr/>
          <p:nvPr/>
        </p:nvSpPr>
        <p:spPr>
          <a:xfrm>
            <a:off x="5410200" y="1495425"/>
            <a:ext cx="1866900" cy="238125"/>
          </a:xfrm>
          <a:custGeom>
            <a:avLst/>
            <a:gdLst>
              <a:gd name="connsiteX0" fmla="*/ 15062 w 1866900"/>
              <a:gd name="connsiteY0" fmla="*/ 15786 h 238125"/>
              <a:gd name="connsiteX1" fmla="*/ 1869262 w 1866900"/>
              <a:gd name="connsiteY1" fmla="*/ 15786 h 238125"/>
              <a:gd name="connsiteX2" fmla="*/ 1869262 w 1866900"/>
              <a:gd name="connsiteY2" fmla="*/ 242379 h 238125"/>
              <a:gd name="connsiteX3" fmla="*/ 15062 w 1866900"/>
              <a:gd name="connsiteY3" fmla="*/ 242379 h 238125"/>
              <a:gd name="connsiteX4" fmla="*/ 15062 w 1866900"/>
              <a:gd name="connsiteY4" fmla="*/ 15786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238125">
                <a:moveTo>
                  <a:pt x="15062" y="15786"/>
                </a:moveTo>
                <a:lnTo>
                  <a:pt x="1869262" y="15786"/>
                </a:lnTo>
                <a:lnTo>
                  <a:pt x="1869262" y="242379"/>
                </a:lnTo>
                <a:lnTo>
                  <a:pt x="15062" y="242379"/>
                </a:lnTo>
                <a:lnTo>
                  <a:pt x="15062" y="157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5" name="Freeform 1545"> 
				</p:cNvPr>
          <p:cNvSpPr/>
          <p:nvPr/>
        </p:nvSpPr>
        <p:spPr>
          <a:xfrm>
            <a:off x="6057900" y="1714500"/>
            <a:ext cx="323850" cy="1190625"/>
          </a:xfrm>
          <a:custGeom>
            <a:avLst/>
            <a:gdLst>
              <a:gd name="connsiteX0" fmla="*/ 15435 w 323850"/>
              <a:gd name="connsiteY0" fmla="*/ 1191974 h 1190625"/>
              <a:gd name="connsiteX1" fmla="*/ 330141 w 323850"/>
              <a:gd name="connsiteY1" fmla="*/ 19002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850" h="1190625">
                <a:moveTo>
                  <a:pt x="15435" y="1191974"/>
                </a:moveTo>
                <a:lnTo>
                  <a:pt x="330141" y="19002"/>
                </a:lnTo>
              </a:path>
            </a:pathLst>
          </a:custGeom>
          <a:ln w="9525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7" name="Picture 154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9600"/>
          </a:xfrm>
          <a:prstGeom prst="rect">
            <a:avLst/>
          </a:prstGeom>
        </p:spPr>
      </p:pic>
      <p:pic>
        <p:nvPicPr>
          <p:cNvPr id="1548" name="Picture 154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549" name="Picture 154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2752725"/>
            <a:ext cx="7162800" cy="2476500"/>
          </a:xfrm>
          <a:prstGeom prst="rect">
            <a:avLst/>
          </a:prstGeom>
        </p:spPr>
      </p:pic>
      <p:sp>
        <p:nvSpPr>
          <p:cNvPr id="1549" name="TextBox 1549"/>
          <p:cNvSpPr txBox="1"/>
          <p:nvPr/>
        </p:nvSpPr>
        <p:spPr>
          <a:xfrm>
            <a:off x="449722" y="127350"/>
            <a:ext cx="4064685" cy="20026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27517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Interest-bearing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Debt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5270">
              <a:lnSpc>
                <a:spcPts val="1715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Interest-bearing</a:t>
            </a:r>
          </a:p>
          <a:p>
            <a:pPr indent="402875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Debt</a:t>
            </a:r>
          </a:p>
          <a:p>
            <a:pPr indent="216320">
              <a:lnSpc>
                <a:spcPts val="1244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65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6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6,000</a:t>
            </a:r>
          </a:p>
        </p:txBody>
      </p:sp>
      <p:sp>
        <p:nvSpPr>
          <p:cNvPr id="1550" name="TextBox 1550"/>
          <p:cNvSpPr txBox="1"/>
          <p:nvPr/>
        </p:nvSpPr>
        <p:spPr>
          <a:xfrm>
            <a:off x="6039181" y="1545547"/>
            <a:ext cx="615498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Debt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ratio*</a:t>
            </a:r>
          </a:p>
        </p:txBody>
      </p:sp>
      <p:sp>
        <p:nvSpPr>
          <p:cNvPr id="1551" name="TextBox 1551"/>
          <p:cNvSpPr txBox="1"/>
          <p:nvPr/>
        </p:nvSpPr>
        <p:spPr>
          <a:xfrm>
            <a:off x="304005" y="2464951"/>
            <a:ext cx="588185" cy="31822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5717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5,000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5717">
              <a:lnSpc>
                <a:spcPts val="218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4,000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5717">
              <a:lnSpc>
                <a:spcPts val="218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5717">
              <a:lnSpc>
                <a:spcPts val="218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45717">
              <a:lnSpc>
                <a:spcPts val="218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98153">
              <a:lnSpc>
                <a:spcPts val="2185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(Fiscal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</p:txBody>
      </p:sp>
      <p:sp>
        <p:nvSpPr>
          <p:cNvPr id="1552" name="TextBox 1552"/>
          <p:cNvSpPr txBox="1"/>
          <p:nvPr/>
        </p:nvSpPr>
        <p:spPr>
          <a:xfrm>
            <a:off x="1266121" y="2355688"/>
            <a:ext cx="501156" cy="3125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3115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36.6%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198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4,491.7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347">
              <a:lnSpc>
                <a:spcPts val="1861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53" name="TextBox 1553"/>
          <p:cNvSpPr txBox="1"/>
          <p:nvPr/>
        </p:nvSpPr>
        <p:spPr>
          <a:xfrm>
            <a:off x="2548003" y="2390784"/>
            <a:ext cx="501156" cy="3090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8140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36.2%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63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4,553.5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347">
              <a:lnSpc>
                <a:spcPts val="1818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54" name="TextBox 1554"/>
          <p:cNvSpPr txBox="1"/>
          <p:nvPr/>
        </p:nvSpPr>
        <p:spPr>
          <a:xfrm>
            <a:off x="3822390" y="2441310"/>
            <a:ext cx="508651" cy="3039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3082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35.2%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88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4,274.0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7843">
              <a:lnSpc>
                <a:spcPts val="2396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55" name="TextBox 1555"/>
          <p:cNvSpPr txBox="1"/>
          <p:nvPr/>
        </p:nvSpPr>
        <p:spPr>
          <a:xfrm>
            <a:off x="5134257" y="2608595"/>
            <a:ext cx="498110" cy="28722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3067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32.9%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44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4,036.0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860">
              <a:lnSpc>
                <a:spcPts val="2023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56" name="TextBox 1556"/>
          <p:cNvSpPr txBox="1"/>
          <p:nvPr/>
        </p:nvSpPr>
        <p:spPr>
          <a:xfrm>
            <a:off x="6401147" y="2591227"/>
            <a:ext cx="498110" cy="28896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0666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33.0%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56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4,200.0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2852">
              <a:lnSpc>
                <a:spcPts val="2447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557" name="TextBox 1557"/>
          <p:cNvSpPr txBox="1"/>
          <p:nvPr/>
        </p:nvSpPr>
        <p:spPr>
          <a:xfrm>
            <a:off x="7698022" y="2551156"/>
            <a:ext cx="518478" cy="2929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5699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65fe"/>
                </a:solidFill>
                <a:latin typeface="Times New Roman" charset="0"/>
                <a:cs typeface="Times New Roman" charset="0"/>
              </a:rPr>
              <a:t>33.8%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42"/>
              </a:lnSpc>
            </a:pPr>
            <a:r>
              <a:rPr lang="en-US" altLang="zh-CN" sz="1255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4,400.0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530">
              <a:lnSpc>
                <a:spcPts val="1777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558" name="TextBox 1558"/>
          <p:cNvSpPr txBox="1"/>
          <p:nvPr/>
        </p:nvSpPr>
        <p:spPr>
          <a:xfrm>
            <a:off x="8697373" y="2287753"/>
            <a:ext cx="353676" cy="30318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48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40.0%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80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30.0%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80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20.0%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80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10.0%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580"/>
              </a:lnSpc>
            </a:pPr>
            <a:r>
              <a:rPr lang="en-US" altLang="zh-CN" sz="1057" dirty="0" smtClean="0">
                <a:solidFill>
                  <a:srgbClr val="323232"/>
                </a:solidFill>
                <a:latin typeface="Times New Roman" charset="0"/>
                <a:cs typeface="Times New Roman" charset="0"/>
              </a:rPr>
              <a:t>0.0%</a:t>
            </a:r>
          </a:p>
        </p:txBody>
      </p:sp>
      <p:sp>
        <p:nvSpPr>
          <p:cNvPr id="1559" name="TextBox 1559"/>
          <p:cNvSpPr txBox="1"/>
          <p:nvPr/>
        </p:nvSpPr>
        <p:spPr>
          <a:xfrm>
            <a:off x="74719" y="5650310"/>
            <a:ext cx="1046756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31)</a:t>
            </a:r>
          </a:p>
        </p:txBody>
      </p:sp>
      <p:sp>
        <p:nvSpPr>
          <p:cNvPr id="1560" name="TextBox 1560"/>
          <p:cNvSpPr txBox="1"/>
          <p:nvPr/>
        </p:nvSpPr>
        <p:spPr>
          <a:xfrm>
            <a:off x="1798928" y="5736133"/>
            <a:ext cx="5442428" cy="1635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8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Debt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ratio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=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Interest-bearing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debt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/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(Interest-bearing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debt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Shareholders’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equity)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x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100</a:t>
            </a:r>
          </a:p>
        </p:txBody>
      </p:sp>
      <p:sp>
        <p:nvSpPr>
          <p:cNvPr id="1561" name="TextBox 1561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562" name="TextBox 1562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38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563" name="TextBox 1563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0075"/>
          </a:xfrm>
          <a:prstGeom prst="rect">
            <a:avLst/>
          </a:prstGeom>
        </p:spPr>
      </p:pic>
      <p:pic>
        <p:nvPicPr>
          <p:cNvPr id="14" name="Picture 1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5419725"/>
            <a:ext cx="8772525" cy="1438275"/>
          </a:xfrm>
          <a:prstGeom prst="rect">
            <a:avLst/>
          </a:prstGeom>
        </p:spPr>
      </p:pic>
      <p:pic>
        <p:nvPicPr>
          <p:cNvPr id="15" name="Picture 1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57225"/>
            <a:ext cx="8286750" cy="47434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77240" y="107231"/>
            <a:ext cx="6320051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Medium-term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Financial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Targets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(Announced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on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November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8,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2012)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189" y="797577"/>
            <a:ext cx="3852168" cy="4513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16533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Path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Profit</a:t>
            </a:r>
          </a:p>
          <a:p>
            <a:pPr indent="262026">
              <a:lnSpc>
                <a:spcPts val="200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Recovery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Growth</a:t>
            </a:r>
          </a:p>
          <a:p>
            <a:pPr indent="129766">
              <a:lnSpc>
                <a:spcPts val="2612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“Global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Services”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</a:p>
          <a:p>
            <a:pPr indent="129766">
              <a:lnSpc>
                <a:spcPts val="1727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cornerstone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NTT’s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129766">
              <a:lnSpc>
                <a:spcPts val="1727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operations</a:t>
            </a:r>
          </a:p>
          <a:p>
            <a:pPr indent="129766">
              <a:lnSpc>
                <a:spcPts val="2748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Comprehensively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strengthen</a:t>
            </a:r>
          </a:p>
          <a:p>
            <a:pPr indent="129766">
              <a:lnSpc>
                <a:spcPts val="1944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service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competitiveness</a:t>
            </a:r>
          </a:p>
          <a:p>
            <a:pPr indent="233280">
              <a:lnSpc>
                <a:spcPts val="1753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Further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Improvement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Facility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Efficiency</a:t>
            </a:r>
          </a:p>
          <a:p>
            <a:pPr indent="221240">
              <a:lnSpc>
                <a:spcPts val="210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Establishment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Simple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Highly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Efficient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221240">
              <a:lnSpc>
                <a:spcPts val="1584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Tailored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Future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Changes</a:t>
            </a:r>
          </a:p>
          <a:p>
            <a:pPr indent="352613">
              <a:lnSpc>
                <a:spcPts val="3095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Cash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Control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its</a:t>
            </a:r>
          </a:p>
          <a:p>
            <a:pPr indent="424931">
              <a:lnSpc>
                <a:spcPts val="200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Effective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Utilization</a:t>
            </a:r>
          </a:p>
          <a:p>
            <a:pPr indent="0">
              <a:lnSpc>
                <a:spcPts val="209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Streamlining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capital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investment</a:t>
            </a:r>
          </a:p>
          <a:p>
            <a:pPr indent="0">
              <a:lnSpc>
                <a:spcPts val="236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M&amp;A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focus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on</a:t>
            </a:r>
          </a:p>
          <a:p>
            <a:pPr indent="0">
              <a:lnSpc>
                <a:spcPts val="156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Cloud-related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businesses</a:t>
            </a:r>
          </a:p>
          <a:p>
            <a:pPr indent="0">
              <a:lnSpc>
                <a:spcPts val="228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Enhancing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shareholder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returns</a:t>
            </a:r>
          </a:p>
          <a:p>
            <a:pPr indent="204">
              <a:lnSpc>
                <a:spcPts val="1560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medium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term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7820" y="880550"/>
            <a:ext cx="3459350" cy="40920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6886">
              <a:lnSpc>
                <a:spcPts val="187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2017: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9057">
              <a:lnSpc>
                <a:spcPts val="217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Overseas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sales: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$20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</a:p>
          <a:p>
            <a:pPr indent="338563">
              <a:lnSpc>
                <a:spcPts val="203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Proportion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corporate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represented</a:t>
            </a:r>
          </a:p>
          <a:p>
            <a:pPr indent="338563">
              <a:lnSpc>
                <a:spcPts val="1512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overseas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sales: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50%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more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6886">
              <a:lnSpc>
                <a:spcPts val="2688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11818">
              <a:lnSpc>
                <a:spcPts val="197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least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400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cost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reductions</a:t>
            </a:r>
          </a:p>
          <a:p>
            <a:pPr indent="311819">
              <a:lnSpc>
                <a:spcPts val="1680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fixed-line/mobile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access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networks</a:t>
            </a:r>
          </a:p>
          <a:p>
            <a:pPr indent="311818">
              <a:lnSpc>
                <a:spcPts val="1319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(compared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7859">
              <a:lnSpc>
                <a:spcPts val="227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Revised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cost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reductions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781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ending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2016: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36694">
              <a:lnSpc>
                <a:spcPts val="2891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Capex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Sales: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0150" y="5913160"/>
            <a:ext cx="7145413" cy="7598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815"/>
              </a:lnSpc>
            </a:pP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EPS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growth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60%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or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more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ending</a:t>
            </a:r>
          </a:p>
          <a:p>
            <a:pPr indent="0">
              <a:lnSpc>
                <a:spcPts val="3168"/>
              </a:lnSpc>
            </a:pP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2016</a:t>
            </a:r>
            <a:r>
              <a:rPr lang="en-US" altLang="zh-CN" sz="24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(compared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with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2012)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56354" y="6654918"/>
            <a:ext cx="33423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Freeform 1564"> 
				</p:cNvPr>
          <p:cNvSpPr/>
          <p:nvPr/>
        </p:nvSpPr>
        <p:spPr>
          <a:xfrm>
            <a:off x="38100" y="1047750"/>
            <a:ext cx="9086850" cy="5362575"/>
          </a:xfrm>
          <a:custGeom>
            <a:avLst/>
            <a:gdLst>
              <a:gd name="connsiteX0" fmla="*/ 16971 w 9086850"/>
              <a:gd name="connsiteY0" fmla="*/ 18415 h 5362575"/>
              <a:gd name="connsiteX1" fmla="*/ 9090376 w 9086850"/>
              <a:gd name="connsiteY1" fmla="*/ 18415 h 5362575"/>
              <a:gd name="connsiteX2" fmla="*/ 9090376 w 9086850"/>
              <a:gd name="connsiteY2" fmla="*/ 5370038 h 5362575"/>
              <a:gd name="connsiteX3" fmla="*/ 16971 w 9086850"/>
              <a:gd name="connsiteY3" fmla="*/ 5370038 h 5362575"/>
              <a:gd name="connsiteX4" fmla="*/ 16971 w 9086850"/>
              <a:gd name="connsiteY4" fmla="*/ 18415 h 53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6850" h="5362575">
                <a:moveTo>
                  <a:pt x="16971" y="18415"/>
                </a:moveTo>
                <a:lnTo>
                  <a:pt x="9090376" y="18415"/>
                </a:lnTo>
                <a:lnTo>
                  <a:pt x="9090376" y="5370038"/>
                </a:lnTo>
                <a:lnTo>
                  <a:pt x="16971" y="5370038"/>
                </a:lnTo>
                <a:lnTo>
                  <a:pt x="16971" y="18415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Freeform 1565"> 
				</p:cNvPr>
          <p:cNvSpPr/>
          <p:nvPr/>
        </p:nvSpPr>
        <p:spPr>
          <a:xfrm>
            <a:off x="1323975" y="2333625"/>
            <a:ext cx="7210425" cy="9525"/>
          </a:xfrm>
          <a:custGeom>
            <a:avLst/>
            <a:gdLst>
              <a:gd name="connsiteX0" fmla="*/ 15211 w 7210425"/>
              <a:gd name="connsiteY0" fmla="*/ 10238 h 9525"/>
              <a:gd name="connsiteX1" fmla="*/ 7212432 w 7210425"/>
              <a:gd name="connsiteY1" fmla="*/ 1023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10425" h="9525">
                <a:moveTo>
                  <a:pt x="15211" y="10238"/>
                </a:moveTo>
                <a:lnTo>
                  <a:pt x="7212432" y="10238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Freeform 1566"> 
				</p:cNvPr>
          <p:cNvSpPr/>
          <p:nvPr/>
        </p:nvSpPr>
        <p:spPr>
          <a:xfrm>
            <a:off x="1323975" y="4162425"/>
            <a:ext cx="7210425" cy="9525"/>
          </a:xfrm>
          <a:custGeom>
            <a:avLst/>
            <a:gdLst>
              <a:gd name="connsiteX0" fmla="*/ 15211 w 7210425"/>
              <a:gd name="connsiteY0" fmla="*/ 14370 h 9525"/>
              <a:gd name="connsiteX1" fmla="*/ 7212432 w 7210425"/>
              <a:gd name="connsiteY1" fmla="*/ 1437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10425" h="9525">
                <a:moveTo>
                  <a:pt x="15211" y="14370"/>
                </a:moveTo>
                <a:lnTo>
                  <a:pt x="7212432" y="14370"/>
                </a:lnTo>
              </a:path>
            </a:pathLst>
          </a:custGeom>
          <a:ln w="12700">
            <a:solidFill>
              <a:srgbClr val="bfbfb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Freeform 1567"> 
				</p:cNvPr>
          <p:cNvSpPr/>
          <p:nvPr/>
        </p:nvSpPr>
        <p:spPr>
          <a:xfrm>
            <a:off x="1323975" y="1590675"/>
            <a:ext cx="38100" cy="4429125"/>
          </a:xfrm>
          <a:custGeom>
            <a:avLst/>
            <a:gdLst>
              <a:gd name="connsiteX0" fmla="*/ 22900 w 38100"/>
              <a:gd name="connsiteY0" fmla="*/ 4412362 h 4429125"/>
              <a:gd name="connsiteX1" fmla="*/ 22900 w 38100"/>
              <a:gd name="connsiteY1" fmla="*/ 24030 h 442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4429125">
                <a:moveTo>
                  <a:pt x="22900" y="4412362"/>
                </a:moveTo>
                <a:lnTo>
                  <a:pt x="22900" y="2403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8" name="Freeform 1568"> 
				</p:cNvPr>
          <p:cNvSpPr/>
          <p:nvPr/>
        </p:nvSpPr>
        <p:spPr>
          <a:xfrm>
            <a:off x="1323975" y="2324100"/>
            <a:ext cx="85725" cy="38100"/>
          </a:xfrm>
          <a:custGeom>
            <a:avLst/>
            <a:gdLst>
              <a:gd name="connsiteX0" fmla="*/ 22900 w 85725"/>
              <a:gd name="connsiteY0" fmla="*/ 26453 h 38100"/>
              <a:gd name="connsiteX1" fmla="*/ 69036 w 85725"/>
              <a:gd name="connsiteY1" fmla="*/ 2645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38100">
                <a:moveTo>
                  <a:pt x="22900" y="26453"/>
                </a:moveTo>
                <a:lnTo>
                  <a:pt x="69036" y="26453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9" name="Freeform 1569"> 
				</p:cNvPr>
          <p:cNvSpPr/>
          <p:nvPr/>
        </p:nvSpPr>
        <p:spPr>
          <a:xfrm>
            <a:off x="1323975" y="4143375"/>
            <a:ext cx="85725" cy="38100"/>
          </a:xfrm>
          <a:custGeom>
            <a:avLst/>
            <a:gdLst>
              <a:gd name="connsiteX0" fmla="*/ 22900 w 85725"/>
              <a:gd name="connsiteY0" fmla="*/ 26730 h 38100"/>
              <a:gd name="connsiteX1" fmla="*/ 69036 w 85725"/>
              <a:gd name="connsiteY1" fmla="*/ 2673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38100">
                <a:moveTo>
                  <a:pt x="22900" y="26730"/>
                </a:moveTo>
                <a:lnTo>
                  <a:pt x="69036" y="26730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0" name="Freeform 1570"> 
				</p:cNvPr>
          <p:cNvSpPr/>
          <p:nvPr/>
        </p:nvSpPr>
        <p:spPr>
          <a:xfrm>
            <a:off x="1323975" y="5981700"/>
            <a:ext cx="85725" cy="38100"/>
          </a:xfrm>
          <a:custGeom>
            <a:avLst/>
            <a:gdLst>
              <a:gd name="connsiteX0" fmla="*/ 22900 w 85725"/>
              <a:gd name="connsiteY0" fmla="*/ 21337 h 38100"/>
              <a:gd name="connsiteX1" fmla="*/ 69036 w 85725"/>
              <a:gd name="connsiteY1" fmla="*/ 2133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38100">
                <a:moveTo>
                  <a:pt x="22900" y="21337"/>
                </a:moveTo>
                <a:lnTo>
                  <a:pt x="69036" y="213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1" name="Freeform 1571"> 
				</p:cNvPr>
          <p:cNvSpPr/>
          <p:nvPr/>
        </p:nvSpPr>
        <p:spPr>
          <a:xfrm>
            <a:off x="1323975" y="5981700"/>
            <a:ext cx="7219950" cy="38100"/>
          </a:xfrm>
          <a:custGeom>
            <a:avLst/>
            <a:gdLst>
              <a:gd name="connsiteX0" fmla="*/ 22900 w 7219950"/>
              <a:gd name="connsiteY0" fmla="*/ 21337 h 38100"/>
              <a:gd name="connsiteX1" fmla="*/ 7204743 w 7219950"/>
              <a:gd name="connsiteY1" fmla="*/ 2133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19950" h="38100">
                <a:moveTo>
                  <a:pt x="22900" y="21337"/>
                </a:moveTo>
                <a:lnTo>
                  <a:pt x="7204743" y="213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2" name="Freeform 1572"> 
				</p:cNvPr>
          <p:cNvSpPr/>
          <p:nvPr/>
        </p:nvSpPr>
        <p:spPr>
          <a:xfrm>
            <a:off x="8505825" y="5943600"/>
            <a:ext cx="38100" cy="76200"/>
          </a:xfrm>
          <a:custGeom>
            <a:avLst/>
            <a:gdLst>
              <a:gd name="connsiteX0" fmla="*/ 22893 w 38100"/>
              <a:gd name="connsiteY0" fmla="*/ 19299 h 76200"/>
              <a:gd name="connsiteX1" fmla="*/ 22893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2893" y="19299"/>
                </a:moveTo>
                <a:lnTo>
                  <a:pt x="22893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3" name="Freeform 1573"> 
				</p:cNvPr>
          <p:cNvSpPr/>
          <p:nvPr/>
        </p:nvSpPr>
        <p:spPr>
          <a:xfrm>
            <a:off x="7305675" y="5943600"/>
            <a:ext cx="38100" cy="76200"/>
          </a:xfrm>
          <a:custGeom>
            <a:avLst/>
            <a:gdLst>
              <a:gd name="connsiteX0" fmla="*/ 23506 w 38100"/>
              <a:gd name="connsiteY0" fmla="*/ 19299 h 76200"/>
              <a:gd name="connsiteX1" fmla="*/ 23506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3506" y="19299"/>
                </a:moveTo>
                <a:lnTo>
                  <a:pt x="23506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4" name="Freeform 1574"> 
				</p:cNvPr>
          <p:cNvSpPr/>
          <p:nvPr/>
        </p:nvSpPr>
        <p:spPr>
          <a:xfrm>
            <a:off x="6105525" y="5943600"/>
            <a:ext cx="38100" cy="76200"/>
          </a:xfrm>
          <a:custGeom>
            <a:avLst/>
            <a:gdLst>
              <a:gd name="connsiteX0" fmla="*/ 24119 w 38100"/>
              <a:gd name="connsiteY0" fmla="*/ 19299 h 76200"/>
              <a:gd name="connsiteX1" fmla="*/ 24119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4119" y="19299"/>
                </a:moveTo>
                <a:lnTo>
                  <a:pt x="24119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5" name="Freeform 1575"> 
				</p:cNvPr>
          <p:cNvSpPr/>
          <p:nvPr/>
        </p:nvSpPr>
        <p:spPr>
          <a:xfrm>
            <a:off x="4905375" y="5943600"/>
            <a:ext cx="38100" cy="76200"/>
          </a:xfrm>
          <a:custGeom>
            <a:avLst/>
            <a:gdLst>
              <a:gd name="connsiteX0" fmla="*/ 24732 w 38100"/>
              <a:gd name="connsiteY0" fmla="*/ 19299 h 76200"/>
              <a:gd name="connsiteX1" fmla="*/ 24732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4732" y="19299"/>
                </a:moveTo>
                <a:lnTo>
                  <a:pt x="24732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6" name="Freeform 1576"> 
				</p:cNvPr>
          <p:cNvSpPr/>
          <p:nvPr/>
        </p:nvSpPr>
        <p:spPr>
          <a:xfrm>
            <a:off x="3705225" y="5943600"/>
            <a:ext cx="38100" cy="76200"/>
          </a:xfrm>
          <a:custGeom>
            <a:avLst/>
            <a:gdLst>
              <a:gd name="connsiteX0" fmla="*/ 25345 w 38100"/>
              <a:gd name="connsiteY0" fmla="*/ 19299 h 76200"/>
              <a:gd name="connsiteX1" fmla="*/ 25345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5345" y="19299"/>
                </a:moveTo>
                <a:lnTo>
                  <a:pt x="25345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7" name="Freeform 1577"> 
				</p:cNvPr>
          <p:cNvSpPr/>
          <p:nvPr/>
        </p:nvSpPr>
        <p:spPr>
          <a:xfrm>
            <a:off x="2505075" y="5943600"/>
            <a:ext cx="38100" cy="76200"/>
          </a:xfrm>
          <a:custGeom>
            <a:avLst/>
            <a:gdLst>
              <a:gd name="connsiteX0" fmla="*/ 25958 w 38100"/>
              <a:gd name="connsiteY0" fmla="*/ 19299 h 76200"/>
              <a:gd name="connsiteX1" fmla="*/ 25958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5958" y="19299"/>
                </a:moveTo>
                <a:lnTo>
                  <a:pt x="25958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8" name="Freeform 1578"> 
				</p:cNvPr>
          <p:cNvSpPr/>
          <p:nvPr/>
        </p:nvSpPr>
        <p:spPr>
          <a:xfrm>
            <a:off x="1323975" y="5943600"/>
            <a:ext cx="38100" cy="76200"/>
          </a:xfrm>
          <a:custGeom>
            <a:avLst/>
            <a:gdLst>
              <a:gd name="connsiteX0" fmla="*/ 22900 w 38100"/>
              <a:gd name="connsiteY0" fmla="*/ 19299 h 76200"/>
              <a:gd name="connsiteX1" fmla="*/ 22900 w 38100"/>
              <a:gd name="connsiteY1" fmla="*/ 5943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76200">
                <a:moveTo>
                  <a:pt x="22900" y="19299"/>
                </a:moveTo>
                <a:lnTo>
                  <a:pt x="22900" y="59437"/>
                </a:lnTo>
              </a:path>
            </a:pathLst>
          </a:custGeom>
          <a:ln w="50800">
            <a:solidFill>
              <a:srgbClr val="323232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9" name="Freeform 1579"> 
				</p:cNvPr>
          <p:cNvSpPr/>
          <p:nvPr/>
        </p:nvSpPr>
        <p:spPr>
          <a:xfrm>
            <a:off x="4286250" y="809625"/>
            <a:ext cx="352425" cy="190500"/>
          </a:xfrm>
          <a:custGeom>
            <a:avLst/>
            <a:gdLst>
              <a:gd name="connsiteX0" fmla="*/ 13322 w 352425"/>
              <a:gd name="connsiteY0" fmla="*/ 12230 h 190500"/>
              <a:gd name="connsiteX1" fmla="*/ 356222 w 352425"/>
              <a:gd name="connsiteY1" fmla="*/ 12230 h 190500"/>
              <a:gd name="connsiteX2" fmla="*/ 356222 w 352425"/>
              <a:gd name="connsiteY2" fmla="*/ 193205 h 190500"/>
              <a:gd name="connsiteX3" fmla="*/ 13322 w 352425"/>
              <a:gd name="connsiteY3" fmla="*/ 193205 h 190500"/>
              <a:gd name="connsiteX4" fmla="*/ 13322 w 352425"/>
              <a:gd name="connsiteY4" fmla="*/ 1223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322" y="12230"/>
                </a:moveTo>
                <a:lnTo>
                  <a:pt x="356222" y="12230"/>
                </a:lnTo>
                <a:lnTo>
                  <a:pt x="356222" y="193205"/>
                </a:lnTo>
                <a:lnTo>
                  <a:pt x="13322" y="193205"/>
                </a:lnTo>
                <a:lnTo>
                  <a:pt x="13322" y="122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fe98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0" name="Freeform 1580"> 
				</p:cNvPr>
          <p:cNvSpPr/>
          <p:nvPr/>
        </p:nvSpPr>
        <p:spPr>
          <a:xfrm>
            <a:off x="6867525" y="781050"/>
            <a:ext cx="352425" cy="190500"/>
          </a:xfrm>
          <a:custGeom>
            <a:avLst/>
            <a:gdLst>
              <a:gd name="connsiteX0" fmla="*/ 13537 w 352425"/>
              <a:gd name="connsiteY0" fmla="*/ 12230 h 190500"/>
              <a:gd name="connsiteX1" fmla="*/ 356437 w 352425"/>
              <a:gd name="connsiteY1" fmla="*/ 12230 h 190500"/>
              <a:gd name="connsiteX2" fmla="*/ 356437 w 352425"/>
              <a:gd name="connsiteY2" fmla="*/ 193205 h 190500"/>
              <a:gd name="connsiteX3" fmla="*/ 13537 w 352425"/>
              <a:gd name="connsiteY3" fmla="*/ 193205 h 190500"/>
              <a:gd name="connsiteX4" fmla="*/ 13537 w 352425"/>
              <a:gd name="connsiteY4" fmla="*/ 1223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3537" y="12230"/>
                </a:moveTo>
                <a:lnTo>
                  <a:pt x="356437" y="12230"/>
                </a:lnTo>
                <a:lnTo>
                  <a:pt x="356437" y="193205"/>
                </a:lnTo>
                <a:lnTo>
                  <a:pt x="13537" y="193205"/>
                </a:lnTo>
                <a:lnTo>
                  <a:pt x="13537" y="122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Freeform 1581"> 
				</p:cNvPr>
          <p:cNvSpPr/>
          <p:nvPr/>
        </p:nvSpPr>
        <p:spPr>
          <a:xfrm>
            <a:off x="4276725" y="1076325"/>
            <a:ext cx="352425" cy="190500"/>
          </a:xfrm>
          <a:custGeom>
            <a:avLst/>
            <a:gdLst>
              <a:gd name="connsiteX0" fmla="*/ 14909 w 352425"/>
              <a:gd name="connsiteY0" fmla="*/ 12230 h 190500"/>
              <a:gd name="connsiteX1" fmla="*/ 357809 w 352425"/>
              <a:gd name="connsiteY1" fmla="*/ 12230 h 190500"/>
              <a:gd name="connsiteX2" fmla="*/ 357809 w 352425"/>
              <a:gd name="connsiteY2" fmla="*/ 193205 h 190500"/>
              <a:gd name="connsiteX3" fmla="*/ 14909 w 352425"/>
              <a:gd name="connsiteY3" fmla="*/ 193205 h 190500"/>
              <a:gd name="connsiteX4" fmla="*/ 14909 w 352425"/>
              <a:gd name="connsiteY4" fmla="*/ 1223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25" h="190500">
                <a:moveTo>
                  <a:pt x="14909" y="12230"/>
                </a:moveTo>
                <a:lnTo>
                  <a:pt x="357809" y="12230"/>
                </a:lnTo>
                <a:lnTo>
                  <a:pt x="357809" y="193205"/>
                </a:lnTo>
                <a:lnTo>
                  <a:pt x="14909" y="193205"/>
                </a:lnTo>
                <a:lnTo>
                  <a:pt x="14909" y="122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>
            <a:solidFill>
              <a:srgbClr val="7f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3" name="Picture 158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752475"/>
          </a:xfrm>
          <a:prstGeom prst="rect">
            <a:avLst/>
          </a:prstGeom>
        </p:spPr>
      </p:pic>
      <p:pic>
        <p:nvPicPr>
          <p:cNvPr id="1584" name="Picture 158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585" name="Picture 158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1609725"/>
            <a:ext cx="6838950" cy="4400550"/>
          </a:xfrm>
          <a:prstGeom prst="rect">
            <a:avLst/>
          </a:prstGeom>
        </p:spPr>
      </p:pic>
      <p:pic>
        <p:nvPicPr>
          <p:cNvPr id="1586" name="Picture 1586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819150"/>
            <a:ext cx="352425" cy="190500"/>
          </a:xfrm>
          <a:prstGeom prst="rect">
            <a:avLst/>
          </a:prstGeom>
        </p:spPr>
      </p:pic>
      <p:pic>
        <p:nvPicPr>
          <p:cNvPr id="1587" name="Picture 1587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790575"/>
            <a:ext cx="352425" cy="190500"/>
          </a:xfrm>
          <a:prstGeom prst="rect">
            <a:avLst/>
          </a:prstGeom>
        </p:spPr>
      </p:pic>
      <p:pic>
        <p:nvPicPr>
          <p:cNvPr id="1588" name="Picture 1588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0" y="1085850"/>
            <a:ext cx="352425" cy="190500"/>
          </a:xfrm>
          <a:prstGeom prst="rect">
            <a:avLst/>
          </a:prstGeom>
        </p:spPr>
      </p:pic>
      <p:sp>
        <p:nvSpPr>
          <p:cNvPr id="1588" name="TextBox 1588"/>
          <p:cNvSpPr txBox="1"/>
          <p:nvPr/>
        </p:nvSpPr>
        <p:spPr>
          <a:xfrm>
            <a:off x="777240" y="107231"/>
            <a:ext cx="3864542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Changes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Employees</a:t>
            </a:r>
          </a:p>
        </p:txBody>
      </p:sp>
      <p:sp>
        <p:nvSpPr>
          <p:cNvPr id="1589" name="TextBox 1589"/>
          <p:cNvSpPr txBox="1"/>
          <p:nvPr/>
        </p:nvSpPr>
        <p:spPr>
          <a:xfrm>
            <a:off x="4677134" y="576523"/>
            <a:ext cx="2050948" cy="486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817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Regional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0">
              <a:lnSpc>
                <a:spcPts val="144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Long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distance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international</a:t>
            </a:r>
          </a:p>
          <a:p>
            <a:pPr indent="70117">
              <a:lnSpc>
                <a:spcPts val="1082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590" name="TextBox 1590"/>
          <p:cNvSpPr txBox="1"/>
          <p:nvPr/>
        </p:nvSpPr>
        <p:spPr>
          <a:xfrm>
            <a:off x="7260287" y="571424"/>
            <a:ext cx="1815400" cy="3824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  <a:p>
            <a:pPr indent="4939">
              <a:lnSpc>
                <a:spcPts val="17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591" name="TextBox 1591"/>
          <p:cNvSpPr txBox="1"/>
          <p:nvPr/>
        </p:nvSpPr>
        <p:spPr>
          <a:xfrm>
            <a:off x="720576" y="1141518"/>
            <a:ext cx="1198348" cy="302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No.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of</a:t>
            </a:r>
          </a:p>
          <a:p>
            <a:pPr indent="272069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employees</a:t>
            </a:r>
          </a:p>
        </p:txBody>
      </p:sp>
      <p:sp>
        <p:nvSpPr>
          <p:cNvPr id="1592" name="TextBox 1592"/>
          <p:cNvSpPr txBox="1"/>
          <p:nvPr/>
        </p:nvSpPr>
        <p:spPr>
          <a:xfrm>
            <a:off x="4689860" y="1080704"/>
            <a:ext cx="1921279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Mobile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communications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</a:p>
        </p:txBody>
      </p:sp>
      <p:sp>
        <p:nvSpPr>
          <p:cNvPr id="1593" name="TextBox 1593"/>
          <p:cNvSpPr txBox="1"/>
          <p:nvPr/>
        </p:nvSpPr>
        <p:spPr>
          <a:xfrm>
            <a:off x="6434029" y="1425654"/>
            <a:ext cx="596003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239,750</a:t>
            </a:r>
          </a:p>
        </p:txBody>
      </p:sp>
      <p:sp>
        <p:nvSpPr>
          <p:cNvPr id="1594" name="TextBox 1594"/>
          <p:cNvSpPr txBox="1"/>
          <p:nvPr/>
        </p:nvSpPr>
        <p:spPr>
          <a:xfrm>
            <a:off x="7642781" y="1418400"/>
            <a:ext cx="596003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241,350</a:t>
            </a:r>
          </a:p>
        </p:txBody>
      </p:sp>
      <p:sp>
        <p:nvSpPr>
          <p:cNvPr id="1595" name="TextBox 1595"/>
          <p:cNvSpPr txBox="1"/>
          <p:nvPr/>
        </p:nvSpPr>
        <p:spPr>
          <a:xfrm>
            <a:off x="2827770" y="1715425"/>
            <a:ext cx="596002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222,150</a:t>
            </a:r>
          </a:p>
        </p:txBody>
      </p:sp>
      <p:sp>
        <p:nvSpPr>
          <p:cNvPr id="1596" name="TextBox 1596"/>
          <p:cNvSpPr txBox="1"/>
          <p:nvPr/>
        </p:nvSpPr>
        <p:spPr>
          <a:xfrm>
            <a:off x="4051905" y="1623831"/>
            <a:ext cx="596003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226,650</a:t>
            </a:r>
          </a:p>
        </p:txBody>
      </p:sp>
      <p:sp>
        <p:nvSpPr>
          <p:cNvPr id="1597" name="TextBox 1597"/>
          <p:cNvSpPr txBox="1"/>
          <p:nvPr/>
        </p:nvSpPr>
        <p:spPr>
          <a:xfrm>
            <a:off x="5243622" y="1616534"/>
            <a:ext cx="596003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227,150</a:t>
            </a:r>
          </a:p>
        </p:txBody>
      </p:sp>
      <p:sp>
        <p:nvSpPr>
          <p:cNvPr id="1598" name="TextBox 1598"/>
          <p:cNvSpPr txBox="1"/>
          <p:nvPr/>
        </p:nvSpPr>
        <p:spPr>
          <a:xfrm>
            <a:off x="556000" y="2241660"/>
            <a:ext cx="646512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200,000</a:t>
            </a:r>
          </a:p>
        </p:txBody>
      </p:sp>
      <p:sp>
        <p:nvSpPr>
          <p:cNvPr id="1599" name="TextBox 1599"/>
          <p:cNvSpPr txBox="1"/>
          <p:nvPr/>
        </p:nvSpPr>
        <p:spPr>
          <a:xfrm>
            <a:off x="1603634" y="2164023"/>
            <a:ext cx="596002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196,900</a:t>
            </a:r>
          </a:p>
        </p:txBody>
      </p:sp>
      <p:sp>
        <p:nvSpPr>
          <p:cNvPr id="1600" name="TextBox 1600"/>
          <p:cNvSpPr txBox="1"/>
          <p:nvPr/>
        </p:nvSpPr>
        <p:spPr>
          <a:xfrm>
            <a:off x="6391746" y="2165071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75,850</a:t>
            </a:r>
          </a:p>
        </p:txBody>
      </p:sp>
      <p:sp>
        <p:nvSpPr>
          <p:cNvPr id="1601" name="TextBox 1601"/>
          <p:cNvSpPr txBox="1"/>
          <p:nvPr/>
        </p:nvSpPr>
        <p:spPr>
          <a:xfrm>
            <a:off x="7598644" y="2117533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71,100</a:t>
            </a:r>
          </a:p>
        </p:txBody>
      </p:sp>
      <p:sp>
        <p:nvSpPr>
          <p:cNvPr id="1602" name="TextBox 1602"/>
          <p:cNvSpPr txBox="1"/>
          <p:nvPr/>
        </p:nvSpPr>
        <p:spPr>
          <a:xfrm>
            <a:off x="2819608" y="2684816"/>
            <a:ext cx="648107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94,350</a:t>
            </a:r>
          </a:p>
        </p:txBody>
      </p:sp>
      <p:sp>
        <p:nvSpPr>
          <p:cNvPr id="1603" name="TextBox 1603"/>
          <p:cNvSpPr txBox="1"/>
          <p:nvPr/>
        </p:nvSpPr>
        <p:spPr>
          <a:xfrm>
            <a:off x="3989629" y="2559191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88,300</a:t>
            </a:r>
          </a:p>
        </p:txBody>
      </p:sp>
      <p:sp>
        <p:nvSpPr>
          <p:cNvPr id="1604" name="TextBox 1604"/>
          <p:cNvSpPr txBox="1"/>
          <p:nvPr/>
        </p:nvSpPr>
        <p:spPr>
          <a:xfrm>
            <a:off x="5183493" y="2479020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81,300</a:t>
            </a:r>
          </a:p>
        </p:txBody>
      </p:sp>
      <p:sp>
        <p:nvSpPr>
          <p:cNvPr id="1605" name="TextBox 1605"/>
          <p:cNvSpPr txBox="1"/>
          <p:nvPr/>
        </p:nvSpPr>
        <p:spPr>
          <a:xfrm>
            <a:off x="1526000" y="3199610"/>
            <a:ext cx="771060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100,600</a:t>
            </a:r>
          </a:p>
        </p:txBody>
      </p:sp>
      <p:sp>
        <p:nvSpPr>
          <p:cNvPr id="1606" name="TextBox 1606"/>
          <p:cNvSpPr txBox="1"/>
          <p:nvPr/>
        </p:nvSpPr>
        <p:spPr>
          <a:xfrm>
            <a:off x="6429042" y="3228277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38,050</a:t>
            </a:r>
          </a:p>
        </p:txBody>
      </p:sp>
      <p:sp>
        <p:nvSpPr>
          <p:cNvPr id="1607" name="TextBox 1607"/>
          <p:cNvSpPr txBox="1"/>
          <p:nvPr/>
        </p:nvSpPr>
        <p:spPr>
          <a:xfrm>
            <a:off x="7621596" y="3149760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40,900</a:t>
            </a:r>
          </a:p>
        </p:txBody>
      </p:sp>
      <p:sp>
        <p:nvSpPr>
          <p:cNvPr id="1608" name="TextBox 1608"/>
          <p:cNvSpPr txBox="1"/>
          <p:nvPr/>
        </p:nvSpPr>
        <p:spPr>
          <a:xfrm>
            <a:off x="2811441" y="3806523"/>
            <a:ext cx="648107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29,350</a:t>
            </a:r>
          </a:p>
        </p:txBody>
      </p:sp>
      <p:sp>
        <p:nvSpPr>
          <p:cNvPr id="1609" name="TextBox 1609"/>
          <p:cNvSpPr txBox="1"/>
          <p:nvPr/>
        </p:nvSpPr>
        <p:spPr>
          <a:xfrm>
            <a:off x="4007700" y="3630606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31,150</a:t>
            </a:r>
          </a:p>
        </p:txBody>
      </p:sp>
      <p:sp>
        <p:nvSpPr>
          <p:cNvPr id="1610" name="TextBox 1610"/>
          <p:cNvSpPr txBox="1"/>
          <p:nvPr/>
        </p:nvSpPr>
        <p:spPr>
          <a:xfrm>
            <a:off x="5197909" y="3519534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33,450</a:t>
            </a:r>
          </a:p>
        </p:txBody>
      </p:sp>
      <p:sp>
        <p:nvSpPr>
          <p:cNvPr id="1611" name="TextBox 1611"/>
          <p:cNvSpPr txBox="1"/>
          <p:nvPr/>
        </p:nvSpPr>
        <p:spPr>
          <a:xfrm>
            <a:off x="6435324" y="3807080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24,850</a:t>
            </a:r>
          </a:p>
        </p:txBody>
      </p:sp>
      <p:sp>
        <p:nvSpPr>
          <p:cNvPr id="1612" name="TextBox 1612"/>
          <p:cNvSpPr txBox="1"/>
          <p:nvPr/>
        </p:nvSpPr>
        <p:spPr>
          <a:xfrm>
            <a:off x="7584374" y="3750482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26,100</a:t>
            </a:r>
          </a:p>
        </p:txBody>
      </p:sp>
      <p:sp>
        <p:nvSpPr>
          <p:cNvPr id="1613" name="TextBox 1613"/>
          <p:cNvSpPr txBox="1"/>
          <p:nvPr/>
        </p:nvSpPr>
        <p:spPr>
          <a:xfrm>
            <a:off x="556000" y="4070136"/>
            <a:ext cx="646512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100,000</a:t>
            </a:r>
          </a:p>
        </p:txBody>
      </p:sp>
      <p:sp>
        <p:nvSpPr>
          <p:cNvPr id="1614" name="TextBox 1614"/>
          <p:cNvSpPr txBox="1"/>
          <p:nvPr/>
        </p:nvSpPr>
        <p:spPr>
          <a:xfrm>
            <a:off x="1574261" y="4250201"/>
            <a:ext cx="648107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14,200</a:t>
            </a:r>
          </a:p>
        </p:txBody>
      </p:sp>
      <p:sp>
        <p:nvSpPr>
          <p:cNvPr id="1615" name="TextBox 1615"/>
          <p:cNvSpPr txBox="1"/>
          <p:nvPr/>
        </p:nvSpPr>
        <p:spPr>
          <a:xfrm>
            <a:off x="2838055" y="4314208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22,950</a:t>
            </a:r>
          </a:p>
        </p:txBody>
      </p:sp>
      <p:sp>
        <p:nvSpPr>
          <p:cNvPr id="1616" name="TextBox 1616"/>
          <p:cNvSpPr txBox="1"/>
          <p:nvPr/>
        </p:nvSpPr>
        <p:spPr>
          <a:xfrm>
            <a:off x="3981189" y="4116015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23,300</a:t>
            </a:r>
          </a:p>
        </p:txBody>
      </p:sp>
      <p:sp>
        <p:nvSpPr>
          <p:cNvPr id="1617" name="TextBox 1617"/>
          <p:cNvSpPr txBox="1"/>
          <p:nvPr/>
        </p:nvSpPr>
        <p:spPr>
          <a:xfrm>
            <a:off x="5218526" y="4026478"/>
            <a:ext cx="648108" cy="2276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23,900</a:t>
            </a:r>
          </a:p>
        </p:txBody>
      </p:sp>
      <p:sp>
        <p:nvSpPr>
          <p:cNvPr id="1618" name="TextBox 1618"/>
          <p:cNvSpPr txBox="1"/>
          <p:nvPr/>
        </p:nvSpPr>
        <p:spPr>
          <a:xfrm>
            <a:off x="1600927" y="4577427"/>
            <a:ext cx="652524" cy="12989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22,300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417">
              <a:lnSpc>
                <a:spcPts val="2130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34,550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417">
              <a:lnSpc>
                <a:spcPts val="2304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25,250</a:t>
            </a:r>
          </a:p>
        </p:txBody>
      </p:sp>
      <p:sp>
        <p:nvSpPr>
          <p:cNvPr id="1619" name="TextBox 1619"/>
          <p:cNvSpPr txBox="1"/>
          <p:nvPr/>
        </p:nvSpPr>
        <p:spPr>
          <a:xfrm>
            <a:off x="2804005" y="4956242"/>
            <a:ext cx="648107" cy="9178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50,000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35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25,500</a:t>
            </a:r>
          </a:p>
        </p:txBody>
      </p:sp>
      <p:sp>
        <p:nvSpPr>
          <p:cNvPr id="1620" name="TextBox 1620"/>
          <p:cNvSpPr txBox="1"/>
          <p:nvPr/>
        </p:nvSpPr>
        <p:spPr>
          <a:xfrm>
            <a:off x="4002664" y="4881733"/>
            <a:ext cx="648109" cy="994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58,650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39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25,250</a:t>
            </a:r>
          </a:p>
        </p:txBody>
      </p:sp>
      <p:sp>
        <p:nvSpPr>
          <p:cNvPr id="1621" name="TextBox 1621"/>
          <p:cNvSpPr txBox="1"/>
          <p:nvPr/>
        </p:nvSpPr>
        <p:spPr>
          <a:xfrm>
            <a:off x="5201324" y="4822307"/>
            <a:ext cx="648109" cy="10367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61,350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370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27,150</a:t>
            </a:r>
          </a:p>
        </p:txBody>
      </p:sp>
      <p:sp>
        <p:nvSpPr>
          <p:cNvPr id="1622" name="TextBox 1622"/>
          <p:cNvSpPr txBox="1"/>
          <p:nvPr/>
        </p:nvSpPr>
        <p:spPr>
          <a:xfrm>
            <a:off x="6399984" y="4719455"/>
            <a:ext cx="648110" cy="11505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75,000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67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25,950</a:t>
            </a:r>
          </a:p>
        </p:txBody>
      </p:sp>
      <p:sp>
        <p:nvSpPr>
          <p:cNvPr id="1623" name="TextBox 1623"/>
          <p:cNvSpPr txBox="1"/>
          <p:nvPr/>
        </p:nvSpPr>
        <p:spPr>
          <a:xfrm>
            <a:off x="7598644" y="4700459"/>
            <a:ext cx="658914" cy="11722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806">
              <a:lnSpc>
                <a:spcPts val="1792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77,550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438"/>
              </a:lnSpc>
            </a:pPr>
            <a:r>
              <a:rPr lang="en-US" altLang="zh-CN" sz="1468" dirty="0" smtClean="0">
                <a:solidFill>
                  <a:srgbClr val="fefefe"/>
                </a:solidFill>
                <a:latin typeface="Times New Roman" charset="0"/>
                <a:cs typeface="Times New Roman" charset="0"/>
              </a:rPr>
              <a:t>25,650</a:t>
            </a:r>
          </a:p>
        </p:txBody>
      </p:sp>
      <p:sp>
        <p:nvSpPr>
          <p:cNvPr id="1624" name="TextBox 1624"/>
          <p:cNvSpPr txBox="1"/>
          <p:nvPr/>
        </p:nvSpPr>
        <p:spPr>
          <a:xfrm>
            <a:off x="1107583" y="5898612"/>
            <a:ext cx="93173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</p:txBody>
      </p:sp>
      <p:sp>
        <p:nvSpPr>
          <p:cNvPr id="1625" name="TextBox 1625"/>
          <p:cNvSpPr txBox="1"/>
          <p:nvPr/>
        </p:nvSpPr>
        <p:spPr>
          <a:xfrm>
            <a:off x="1629642" y="6051727"/>
            <a:ext cx="615724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2010/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626" name="TextBox 1626"/>
          <p:cNvSpPr txBox="1"/>
          <p:nvPr/>
        </p:nvSpPr>
        <p:spPr>
          <a:xfrm>
            <a:off x="2828302" y="6051727"/>
            <a:ext cx="615724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2011/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627" name="TextBox 1627"/>
          <p:cNvSpPr txBox="1"/>
          <p:nvPr/>
        </p:nvSpPr>
        <p:spPr>
          <a:xfrm>
            <a:off x="4026963" y="6051727"/>
            <a:ext cx="615724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2012/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628" name="TextBox 1628"/>
          <p:cNvSpPr txBox="1"/>
          <p:nvPr/>
        </p:nvSpPr>
        <p:spPr>
          <a:xfrm>
            <a:off x="5225623" y="6051727"/>
            <a:ext cx="615724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2013/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629" name="TextBox 1629"/>
          <p:cNvSpPr txBox="1"/>
          <p:nvPr/>
        </p:nvSpPr>
        <p:spPr>
          <a:xfrm>
            <a:off x="6424283" y="6051727"/>
            <a:ext cx="615723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630" name="TextBox 1630"/>
          <p:cNvSpPr txBox="1"/>
          <p:nvPr/>
        </p:nvSpPr>
        <p:spPr>
          <a:xfrm>
            <a:off x="7578705" y="6051727"/>
            <a:ext cx="703952" cy="1925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16"/>
              </a:lnSpc>
            </a:pP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2015/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4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3E</a:t>
            </a:r>
          </a:p>
        </p:txBody>
      </p:sp>
      <p:sp>
        <p:nvSpPr>
          <p:cNvPr id="1631" name="TextBox 1631"/>
          <p:cNvSpPr txBox="1"/>
          <p:nvPr/>
        </p:nvSpPr>
        <p:spPr>
          <a:xfrm>
            <a:off x="126936" y="6265100"/>
            <a:ext cx="1484595" cy="582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63439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Year/month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40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632" name="TextBox 1632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39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633" name="TextBox 1633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Freeform 1634"> 
				</p:cNvPr>
          <p:cNvSpPr/>
          <p:nvPr/>
        </p:nvSpPr>
        <p:spPr>
          <a:xfrm>
            <a:off x="1076325" y="1181100"/>
            <a:ext cx="7839075" cy="9525"/>
          </a:xfrm>
          <a:custGeom>
            <a:avLst/>
            <a:gdLst>
              <a:gd name="connsiteX0" fmla="*/ 17988 w 7839075"/>
              <a:gd name="connsiteY0" fmla="*/ 17738 h 9525"/>
              <a:gd name="connsiteX1" fmla="*/ 7845406 w 7839075"/>
              <a:gd name="connsiteY1" fmla="*/ 1773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9075" h="9525">
                <a:moveTo>
                  <a:pt x="17988" y="17738"/>
                </a:moveTo>
                <a:lnTo>
                  <a:pt x="7845406" y="177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Freeform 1635"> 
				</p:cNvPr>
          <p:cNvSpPr/>
          <p:nvPr/>
        </p:nvSpPr>
        <p:spPr>
          <a:xfrm>
            <a:off x="1076325" y="2209800"/>
            <a:ext cx="7839075" cy="9525"/>
          </a:xfrm>
          <a:custGeom>
            <a:avLst/>
            <a:gdLst>
              <a:gd name="connsiteX0" fmla="*/ 17988 w 7839075"/>
              <a:gd name="connsiteY0" fmla="*/ 18471 h 9525"/>
              <a:gd name="connsiteX1" fmla="*/ 7845406 w 7839075"/>
              <a:gd name="connsiteY1" fmla="*/ 18471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9075" h="9525">
                <a:moveTo>
                  <a:pt x="17988" y="18471"/>
                </a:moveTo>
                <a:lnTo>
                  <a:pt x="7845406" y="18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6" name="Freeform 1636"> 
				</p:cNvPr>
          <p:cNvSpPr/>
          <p:nvPr/>
        </p:nvSpPr>
        <p:spPr>
          <a:xfrm>
            <a:off x="1076325" y="3248025"/>
            <a:ext cx="7839075" cy="9525"/>
          </a:xfrm>
          <a:custGeom>
            <a:avLst/>
            <a:gdLst>
              <a:gd name="connsiteX0" fmla="*/ 17988 w 7839075"/>
              <a:gd name="connsiteY0" fmla="*/ 9680 h 9525"/>
              <a:gd name="connsiteX1" fmla="*/ 7845406 w 7839075"/>
              <a:gd name="connsiteY1" fmla="*/ 968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9075" h="9525">
                <a:moveTo>
                  <a:pt x="17988" y="9680"/>
                </a:moveTo>
                <a:lnTo>
                  <a:pt x="7845406" y="9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7" name="Freeform 1637"> 
				</p:cNvPr>
          <p:cNvSpPr/>
          <p:nvPr/>
        </p:nvSpPr>
        <p:spPr>
          <a:xfrm>
            <a:off x="1076325" y="4276725"/>
            <a:ext cx="7839075" cy="9525"/>
          </a:xfrm>
          <a:custGeom>
            <a:avLst/>
            <a:gdLst>
              <a:gd name="connsiteX0" fmla="*/ 17988 w 7839075"/>
              <a:gd name="connsiteY0" fmla="*/ 10413 h 9525"/>
              <a:gd name="connsiteX1" fmla="*/ 7845406 w 7839075"/>
              <a:gd name="connsiteY1" fmla="*/ 1041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9075" h="9525">
                <a:moveTo>
                  <a:pt x="17988" y="10413"/>
                </a:moveTo>
                <a:lnTo>
                  <a:pt x="7845406" y="10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" name="Freeform 1638"> 
				</p:cNvPr>
          <p:cNvSpPr/>
          <p:nvPr/>
        </p:nvSpPr>
        <p:spPr>
          <a:xfrm>
            <a:off x="1076325" y="5305425"/>
            <a:ext cx="7839075" cy="9525"/>
          </a:xfrm>
          <a:custGeom>
            <a:avLst/>
            <a:gdLst>
              <a:gd name="connsiteX0" fmla="*/ 17988 w 7839075"/>
              <a:gd name="connsiteY0" fmla="*/ 11146 h 9525"/>
              <a:gd name="connsiteX1" fmla="*/ 7845406 w 7839075"/>
              <a:gd name="connsiteY1" fmla="*/ 1114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9075" h="9525">
                <a:moveTo>
                  <a:pt x="17988" y="11146"/>
                </a:moveTo>
                <a:lnTo>
                  <a:pt x="7845406" y="111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" name="Freeform 1639"> 
				</p:cNvPr>
          <p:cNvSpPr/>
          <p:nvPr/>
        </p:nvSpPr>
        <p:spPr>
          <a:xfrm>
            <a:off x="1076325" y="1181100"/>
            <a:ext cx="7839075" cy="4133850"/>
          </a:xfrm>
          <a:custGeom>
            <a:avLst/>
            <a:gdLst>
              <a:gd name="connsiteX0" fmla="*/ 17985 w 7839075"/>
              <a:gd name="connsiteY0" fmla="*/ 17736 h 4133850"/>
              <a:gd name="connsiteX1" fmla="*/ 7845403 w 7839075"/>
              <a:gd name="connsiteY1" fmla="*/ 17736 h 4133850"/>
              <a:gd name="connsiteX2" fmla="*/ 7845403 w 7839075"/>
              <a:gd name="connsiteY2" fmla="*/ 4135469 h 4133850"/>
              <a:gd name="connsiteX3" fmla="*/ 17985 w 7839075"/>
              <a:gd name="connsiteY3" fmla="*/ 4135469 h 4133850"/>
              <a:gd name="connsiteX4" fmla="*/ 17985 w 7839075"/>
              <a:gd name="connsiteY4" fmla="*/ 17736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5" h="4133850">
                <a:moveTo>
                  <a:pt x="17985" y="17736"/>
                </a:moveTo>
                <a:lnTo>
                  <a:pt x="7845403" y="17736"/>
                </a:lnTo>
                <a:lnTo>
                  <a:pt x="7845403" y="4135469"/>
                </a:lnTo>
                <a:lnTo>
                  <a:pt x="17985" y="4135469"/>
                </a:lnTo>
                <a:lnTo>
                  <a:pt x="17985" y="177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7f7f7f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" name="Freeform 1640"> 
				</p:cNvPr>
          <p:cNvSpPr/>
          <p:nvPr/>
        </p:nvSpPr>
        <p:spPr>
          <a:xfrm>
            <a:off x="1076325" y="1181100"/>
            <a:ext cx="9525" cy="4133850"/>
          </a:xfrm>
          <a:custGeom>
            <a:avLst/>
            <a:gdLst>
              <a:gd name="connsiteX0" fmla="*/ 17988 w 9525"/>
              <a:gd name="connsiteY0" fmla="*/ 4135471 h 4133850"/>
              <a:gd name="connsiteX1" fmla="*/ 17988 w 9525"/>
              <a:gd name="connsiteY1" fmla="*/ 17738 h 413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133850">
                <a:moveTo>
                  <a:pt x="17988" y="4135471"/>
                </a:moveTo>
                <a:lnTo>
                  <a:pt x="17988" y="177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1" name="Freeform 1641"> 
				</p:cNvPr>
          <p:cNvSpPr/>
          <p:nvPr/>
        </p:nvSpPr>
        <p:spPr>
          <a:xfrm>
            <a:off x="1076325" y="5305425"/>
            <a:ext cx="76200" cy="9525"/>
          </a:xfrm>
          <a:custGeom>
            <a:avLst/>
            <a:gdLst>
              <a:gd name="connsiteX0" fmla="*/ 17988 w 76200"/>
              <a:gd name="connsiteY0" fmla="*/ 11146 h 9525"/>
              <a:gd name="connsiteX1" fmla="*/ 85176 w 76200"/>
              <a:gd name="connsiteY1" fmla="*/ 11146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9525">
                <a:moveTo>
                  <a:pt x="17988" y="11146"/>
                </a:moveTo>
                <a:lnTo>
                  <a:pt x="85176" y="111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2" name="Freeform 1642"> 
				</p:cNvPr>
          <p:cNvSpPr/>
          <p:nvPr/>
        </p:nvSpPr>
        <p:spPr>
          <a:xfrm>
            <a:off x="1076325" y="4276725"/>
            <a:ext cx="76200" cy="9525"/>
          </a:xfrm>
          <a:custGeom>
            <a:avLst/>
            <a:gdLst>
              <a:gd name="connsiteX0" fmla="*/ 17988 w 76200"/>
              <a:gd name="connsiteY0" fmla="*/ 10413 h 9525"/>
              <a:gd name="connsiteX1" fmla="*/ 85176 w 76200"/>
              <a:gd name="connsiteY1" fmla="*/ 1041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9525">
                <a:moveTo>
                  <a:pt x="17988" y="10413"/>
                </a:moveTo>
                <a:lnTo>
                  <a:pt x="85176" y="104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3" name="Freeform 1643"> 
				</p:cNvPr>
          <p:cNvSpPr/>
          <p:nvPr/>
        </p:nvSpPr>
        <p:spPr>
          <a:xfrm>
            <a:off x="1076325" y="3248025"/>
            <a:ext cx="76200" cy="9525"/>
          </a:xfrm>
          <a:custGeom>
            <a:avLst/>
            <a:gdLst>
              <a:gd name="connsiteX0" fmla="*/ 17988 w 76200"/>
              <a:gd name="connsiteY0" fmla="*/ 9680 h 9525"/>
              <a:gd name="connsiteX1" fmla="*/ 85176 w 76200"/>
              <a:gd name="connsiteY1" fmla="*/ 968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9525">
                <a:moveTo>
                  <a:pt x="17988" y="9680"/>
                </a:moveTo>
                <a:lnTo>
                  <a:pt x="85176" y="968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4" name="Freeform 1644"> 
				</p:cNvPr>
          <p:cNvSpPr/>
          <p:nvPr/>
        </p:nvSpPr>
        <p:spPr>
          <a:xfrm>
            <a:off x="1076325" y="2209800"/>
            <a:ext cx="76200" cy="9525"/>
          </a:xfrm>
          <a:custGeom>
            <a:avLst/>
            <a:gdLst>
              <a:gd name="connsiteX0" fmla="*/ 17988 w 76200"/>
              <a:gd name="connsiteY0" fmla="*/ 18471 h 9525"/>
              <a:gd name="connsiteX1" fmla="*/ 85176 w 76200"/>
              <a:gd name="connsiteY1" fmla="*/ 18471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9525">
                <a:moveTo>
                  <a:pt x="17988" y="18471"/>
                </a:moveTo>
                <a:lnTo>
                  <a:pt x="85176" y="184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5" name="Freeform 1645"> 
				</p:cNvPr>
          <p:cNvSpPr/>
          <p:nvPr/>
        </p:nvSpPr>
        <p:spPr>
          <a:xfrm>
            <a:off x="1076325" y="1181100"/>
            <a:ext cx="76200" cy="9525"/>
          </a:xfrm>
          <a:custGeom>
            <a:avLst/>
            <a:gdLst>
              <a:gd name="connsiteX0" fmla="*/ 17988 w 76200"/>
              <a:gd name="connsiteY0" fmla="*/ 17738 h 9525"/>
              <a:gd name="connsiteX1" fmla="*/ 85176 w 76200"/>
              <a:gd name="connsiteY1" fmla="*/ 17738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" h="9525">
                <a:moveTo>
                  <a:pt x="17988" y="17738"/>
                </a:moveTo>
                <a:lnTo>
                  <a:pt x="85176" y="177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6" name="Freeform 1646"> 
				</p:cNvPr>
          <p:cNvSpPr/>
          <p:nvPr/>
        </p:nvSpPr>
        <p:spPr>
          <a:xfrm>
            <a:off x="8067675" y="1162050"/>
            <a:ext cx="9525" cy="4162425"/>
          </a:xfrm>
          <a:custGeom>
            <a:avLst/>
            <a:gdLst>
              <a:gd name="connsiteX0" fmla="*/ 9525 w 9525"/>
              <a:gd name="connsiteY0" fmla="*/ 13370 h 4162425"/>
              <a:gd name="connsiteX1" fmla="*/ 9525 w 9525"/>
              <a:gd name="connsiteY1" fmla="*/ 416627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162425">
                <a:moveTo>
                  <a:pt x="9525" y="13370"/>
                </a:moveTo>
                <a:lnTo>
                  <a:pt x="9525" y="416627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8" name="Picture 164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47700"/>
          </a:xfrm>
          <a:prstGeom prst="rect">
            <a:avLst/>
          </a:prstGeom>
        </p:spPr>
      </p:pic>
      <p:pic>
        <p:nvPicPr>
          <p:cNvPr id="1649" name="Picture 164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650" name="Picture 165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1847850"/>
            <a:ext cx="7839075" cy="3476625"/>
          </a:xfrm>
          <a:prstGeom prst="rect">
            <a:avLst/>
          </a:prstGeom>
        </p:spPr>
      </p:pic>
      <p:pic>
        <p:nvPicPr>
          <p:cNvPr id="1651" name="Picture 1651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25" y="5410200"/>
            <a:ext cx="400050" cy="352425"/>
          </a:xfrm>
          <a:prstGeom prst="rect">
            <a:avLst/>
          </a:prstGeom>
        </p:spPr>
      </p:pic>
      <p:pic>
        <p:nvPicPr>
          <p:cNvPr id="1652" name="Picture 1652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0" y="5400675"/>
            <a:ext cx="400050" cy="352425"/>
          </a:xfrm>
          <a:prstGeom prst="rect">
            <a:avLst/>
          </a:prstGeom>
        </p:spPr>
      </p:pic>
      <p:pic>
        <p:nvPicPr>
          <p:cNvPr id="1653" name="Picture 1653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075" y="5400675"/>
            <a:ext cx="400050" cy="342900"/>
          </a:xfrm>
          <a:prstGeom prst="rect">
            <a:avLst/>
          </a:prstGeom>
        </p:spPr>
      </p:pic>
      <p:pic>
        <p:nvPicPr>
          <p:cNvPr id="1654" name="Picture 1654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4150" y="5410200"/>
            <a:ext cx="400050" cy="342900"/>
          </a:xfrm>
          <a:prstGeom prst="rect">
            <a:avLst/>
          </a:prstGeom>
        </p:spPr>
      </p:pic>
      <p:pic>
        <p:nvPicPr>
          <p:cNvPr id="1655" name="Picture 1655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125" y="5400675"/>
            <a:ext cx="400050" cy="352425"/>
          </a:xfrm>
          <a:prstGeom prst="rect">
            <a:avLst/>
          </a:prstGeom>
        </p:spPr>
      </p:pic>
      <p:pic>
        <p:nvPicPr>
          <p:cNvPr id="1656" name="Picture 1656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7750" y="5410200"/>
            <a:ext cx="400050" cy="342900"/>
          </a:xfrm>
          <a:prstGeom prst="rect">
            <a:avLst/>
          </a:prstGeom>
        </p:spPr>
      </p:pic>
      <p:sp>
        <p:nvSpPr>
          <p:cNvPr id="1656" name="TextBox 1656"/>
          <p:cNvSpPr txBox="1"/>
          <p:nvPr/>
        </p:nvSpPr>
        <p:spPr>
          <a:xfrm rot="5400000">
            <a:off x="4458172" y="6676133"/>
            <a:ext cx="208261" cy="197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57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657" name="TextBox 1657"/>
          <p:cNvSpPr txBox="1"/>
          <p:nvPr/>
        </p:nvSpPr>
        <p:spPr>
          <a:xfrm rot="5400000">
            <a:off x="4920062" y="5633583"/>
            <a:ext cx="208261" cy="3158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48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Age</a:t>
            </a:r>
          </a:p>
        </p:txBody>
      </p:sp>
      <p:sp>
        <p:nvSpPr>
          <p:cNvPr id="1658" name="TextBox 1658"/>
          <p:cNvSpPr txBox="1"/>
          <p:nvPr/>
        </p:nvSpPr>
        <p:spPr>
          <a:xfrm rot="5400000">
            <a:off x="-655310" y="2781791"/>
            <a:ext cx="1756103" cy="208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Employees</a:t>
            </a:r>
          </a:p>
        </p:txBody>
      </p:sp>
      <p:sp>
        <p:nvSpPr>
          <p:cNvPr id="1659" name="TextBox 1659"/>
          <p:cNvSpPr txBox="1"/>
          <p:nvPr/>
        </p:nvSpPr>
        <p:spPr>
          <a:xfrm>
            <a:off x="373900" y="855"/>
            <a:ext cx="5676248" cy="5491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03339">
              <a:lnSpc>
                <a:spcPts val="1879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Age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Distribution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Employees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at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East,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West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</a:p>
          <a:p>
            <a:pPr indent="403339">
              <a:lnSpc>
                <a:spcPts val="2011"/>
              </a:lnSpc>
            </a:pP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“Outsourcing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Companies”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(As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2014</a:t>
            </a:r>
            <a:r>
              <a:rPr lang="en-US" altLang="zh-CN" sz="1602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602" dirty="0" smtClean="0">
                <a:solidFill>
                  <a:srgbClr val="fefefe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817"/>
              </a:lnSpc>
            </a:pPr>
            <a:r>
              <a:rPr lang="en-US" altLang="zh-CN" sz="185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8,000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132"/>
              </a:lnSpc>
            </a:pPr>
            <a:r>
              <a:rPr lang="en-US" altLang="zh-CN" sz="185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132"/>
              </a:lnSpc>
            </a:pPr>
            <a:r>
              <a:rPr lang="en-US" altLang="zh-CN" sz="185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132"/>
              </a:lnSpc>
            </a:pPr>
            <a:r>
              <a:rPr lang="en-US" altLang="zh-CN" sz="185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2609">
              <a:lnSpc>
                <a:spcPts val="3132"/>
              </a:lnSpc>
            </a:pPr>
            <a:r>
              <a:rPr lang="en-US" altLang="zh-CN" sz="1854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</p:txBody>
      </p:sp>
      <p:sp>
        <p:nvSpPr>
          <p:cNvPr id="1660" name="TextBox 1660"/>
          <p:cNvSpPr txBox="1"/>
          <p:nvPr/>
        </p:nvSpPr>
        <p:spPr>
          <a:xfrm>
            <a:off x="1601970" y="5478362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</a:t>
            </a:r>
          </a:p>
        </p:txBody>
      </p:sp>
      <p:sp>
        <p:nvSpPr>
          <p:cNvPr id="1661" name="TextBox 1661"/>
          <p:cNvSpPr txBox="1"/>
          <p:nvPr/>
        </p:nvSpPr>
        <p:spPr>
          <a:xfrm>
            <a:off x="3122795" y="5465662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30</a:t>
            </a:r>
          </a:p>
        </p:txBody>
      </p:sp>
      <p:sp>
        <p:nvSpPr>
          <p:cNvPr id="1662" name="TextBox 1662"/>
          <p:cNvSpPr txBox="1"/>
          <p:nvPr/>
        </p:nvSpPr>
        <p:spPr>
          <a:xfrm>
            <a:off x="4900795" y="5462487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40</a:t>
            </a:r>
          </a:p>
        </p:txBody>
      </p:sp>
      <p:sp>
        <p:nvSpPr>
          <p:cNvPr id="1663" name="TextBox 1663"/>
          <p:cNvSpPr txBox="1"/>
          <p:nvPr/>
        </p:nvSpPr>
        <p:spPr>
          <a:xfrm>
            <a:off x="6640695" y="5468837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</a:t>
            </a:r>
          </a:p>
        </p:txBody>
      </p:sp>
      <p:sp>
        <p:nvSpPr>
          <p:cNvPr id="1664" name="TextBox 1664"/>
          <p:cNvSpPr txBox="1"/>
          <p:nvPr/>
        </p:nvSpPr>
        <p:spPr>
          <a:xfrm>
            <a:off x="7968763" y="5465662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60</a:t>
            </a:r>
          </a:p>
        </p:txBody>
      </p:sp>
      <p:sp>
        <p:nvSpPr>
          <p:cNvPr id="1665" name="TextBox 1665"/>
          <p:cNvSpPr txBox="1"/>
          <p:nvPr/>
        </p:nvSpPr>
        <p:spPr>
          <a:xfrm>
            <a:off x="8778388" y="5475187"/>
            <a:ext cx="18762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65</a:t>
            </a:r>
          </a:p>
        </p:txBody>
      </p:sp>
      <p:sp>
        <p:nvSpPr>
          <p:cNvPr id="1666" name="TextBox 1666"/>
          <p:cNvSpPr txBox="1"/>
          <p:nvPr/>
        </p:nvSpPr>
        <p:spPr>
          <a:xfrm>
            <a:off x="225116" y="5978974"/>
            <a:ext cx="8751261" cy="40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6353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East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Outsourcing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consolidated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prefectural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outsourcing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EAST-TOKYO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others),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NTT-ME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EAST</a:t>
            </a:r>
          </a:p>
          <a:p>
            <a:pPr indent="114">
              <a:lnSpc>
                <a:spcPts val="106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SOLUTIONS.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while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West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Outsourcing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SOLUTIONS,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ACT,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NEOMEIT,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FIELDTECHNO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</a:p>
          <a:p>
            <a:pPr indent="0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ASSOCIE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WEST.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Figures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for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those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companies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more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than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60-year-old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contracted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employees.</a:t>
            </a:r>
          </a:p>
        </p:txBody>
      </p:sp>
      <p:sp>
        <p:nvSpPr>
          <p:cNvPr id="1667" name="TextBox 1667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668" name="TextBox 1668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  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669" name="TextBox 1669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Picture 167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71" name="TextBox 1671"/>
          <p:cNvSpPr txBox="1"/>
          <p:nvPr/>
        </p:nvSpPr>
        <p:spPr>
          <a:xfrm>
            <a:off x="1124531" y="2765469"/>
            <a:ext cx="70863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</a:p>
        </p:txBody>
      </p:sp>
      <p:sp>
        <p:nvSpPr>
          <p:cNvPr id="1672" name="TextBox 1672"/>
          <p:cNvSpPr txBox="1"/>
          <p:nvPr/>
        </p:nvSpPr>
        <p:spPr>
          <a:xfrm>
            <a:off x="777240" y="107231"/>
            <a:ext cx="3906915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Backs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Cancellation</a:t>
            </a:r>
          </a:p>
        </p:txBody>
      </p:sp>
      <p:sp>
        <p:nvSpPr>
          <p:cNvPr id="1673" name="TextBox 1673"/>
          <p:cNvSpPr txBox="1"/>
          <p:nvPr/>
        </p:nvSpPr>
        <p:spPr>
          <a:xfrm>
            <a:off x="1676458" y="733920"/>
            <a:ext cx="813509" cy="3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3726">
              <a:lnSpc>
                <a:spcPts val="1407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back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market</a:t>
            </a:r>
          </a:p>
        </p:txBody>
      </p:sp>
      <p:sp>
        <p:nvSpPr>
          <p:cNvPr id="1674" name="TextBox 1674"/>
          <p:cNvSpPr txBox="1"/>
          <p:nvPr/>
        </p:nvSpPr>
        <p:spPr>
          <a:xfrm>
            <a:off x="2861527" y="733920"/>
            <a:ext cx="813509" cy="3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3726">
              <a:lnSpc>
                <a:spcPts val="1407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back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market</a:t>
            </a:r>
          </a:p>
        </p:txBody>
      </p:sp>
      <p:sp>
        <p:nvSpPr>
          <p:cNvPr id="1675" name="TextBox 1675"/>
          <p:cNvSpPr txBox="1"/>
          <p:nvPr/>
        </p:nvSpPr>
        <p:spPr>
          <a:xfrm>
            <a:off x="3993757" y="825856"/>
            <a:ext cx="906166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Cancellation</a:t>
            </a:r>
          </a:p>
        </p:txBody>
      </p:sp>
      <p:sp>
        <p:nvSpPr>
          <p:cNvPr id="1676" name="TextBox 1676"/>
          <p:cNvSpPr txBox="1"/>
          <p:nvPr/>
        </p:nvSpPr>
        <p:spPr>
          <a:xfrm>
            <a:off x="6711065" y="733863"/>
            <a:ext cx="991817" cy="3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82880">
              <a:lnSpc>
                <a:spcPts val="1407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back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Gov’t,etc.</a:t>
            </a:r>
          </a:p>
        </p:txBody>
      </p:sp>
      <p:sp>
        <p:nvSpPr>
          <p:cNvPr id="1677" name="TextBox 1677"/>
          <p:cNvSpPr txBox="1"/>
          <p:nvPr/>
        </p:nvSpPr>
        <p:spPr>
          <a:xfrm>
            <a:off x="121747" y="1163790"/>
            <a:ext cx="1356903" cy="32253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＜＞：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holding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ratio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21490">
              <a:lnSpc>
                <a:spcPts val="183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99mil.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9927">
              <a:lnSpc>
                <a:spcPts val="2113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549729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551253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621357">
              <a:lnSpc>
                <a:spcPts val="196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431mil.</a:t>
            </a:r>
          </a:p>
          <a:p>
            <a:pPr indent="633473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617471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&lt;33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3101">
              <a:lnSpc>
                <a:spcPts val="1874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793mil.</a:t>
            </a:r>
          </a:p>
          <a:p>
            <a:pPr indent="616844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78" name="TextBox 1678"/>
          <p:cNvSpPr txBox="1"/>
          <p:nvPr/>
        </p:nvSpPr>
        <p:spPr>
          <a:xfrm>
            <a:off x="1724873" y="1174745"/>
            <a:ext cx="691301" cy="3253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56409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Treasury</a:t>
            </a:r>
          </a:p>
          <a:p>
            <a:pPr indent="123465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Stocks</a:t>
            </a:r>
          </a:p>
          <a:p>
            <a:pPr indent="118893">
              <a:lnSpc>
                <a:spcPts val="118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&lt;10.4%&gt;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19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99mil.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40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38mil.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58930">
              <a:lnSpc>
                <a:spcPts val="2046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98732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100256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70360">
              <a:lnSpc>
                <a:spcPts val="196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431mil.</a:t>
            </a:r>
          </a:p>
          <a:p>
            <a:pPr indent="182476">
              <a:lnSpc>
                <a:spcPts val="108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66474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&lt;33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7435">
              <a:lnSpc>
                <a:spcPts val="166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755mil.</a:t>
            </a:r>
          </a:p>
          <a:p>
            <a:pPr indent="171178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79" name="TextBox 1679"/>
          <p:cNvSpPr txBox="1"/>
          <p:nvPr/>
        </p:nvSpPr>
        <p:spPr>
          <a:xfrm>
            <a:off x="2857681" y="1174745"/>
            <a:ext cx="742032" cy="34690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85824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Treasury</a:t>
            </a:r>
          </a:p>
          <a:p>
            <a:pPr indent="152880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Stocks</a:t>
            </a:r>
          </a:p>
          <a:p>
            <a:pPr indent="148308">
              <a:lnSpc>
                <a:spcPts val="118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&lt;14.1%&gt;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2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138mil.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37490">
              <a:lnSpc>
                <a:spcPts val="1383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49mil.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92916">
              <a:lnSpc>
                <a:spcPts val="1438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132718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134242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204346">
              <a:lnSpc>
                <a:spcPts val="196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431mil.</a:t>
            </a:r>
          </a:p>
          <a:p>
            <a:pPr indent="216462">
              <a:lnSpc>
                <a:spcPts val="107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200460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&lt;33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09489">
              <a:lnSpc>
                <a:spcPts val="195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705mil.</a:t>
            </a:r>
          </a:p>
          <a:p>
            <a:pPr indent="223232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80" name="TextBox 1680"/>
          <p:cNvSpPr txBox="1"/>
          <p:nvPr/>
        </p:nvSpPr>
        <p:spPr>
          <a:xfrm>
            <a:off x="4150183" y="1174745"/>
            <a:ext cx="1566026" cy="34690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Treasury</a:t>
            </a:r>
          </a:p>
          <a:p>
            <a:pPr indent="67055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Stocks</a:t>
            </a:r>
          </a:p>
          <a:p>
            <a:pPr indent="97535">
              <a:lnSpc>
                <a:spcPts val="118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&lt;0.0%&gt;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3067">
              <a:lnSpc>
                <a:spcPts val="1428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Cancellation</a:t>
            </a:r>
          </a:p>
          <a:p>
            <a:pPr indent="98061">
              <a:lnSpc>
                <a:spcPts val="118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-187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mil.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918658">
              <a:lnSpc>
                <a:spcPts val="16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Excess</a:t>
            </a:r>
          </a:p>
          <a:p>
            <a:pPr indent="876791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Holdings</a:t>
            </a:r>
          </a:p>
          <a:p>
            <a:pPr indent="821122">
              <a:lnSpc>
                <a:spcPts val="96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62mil.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000130">
              <a:lnSpc>
                <a:spcPts val="2342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939932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941456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824108">
              <a:lnSpc>
                <a:spcPts val="196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431mil.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007674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&lt;39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1743">
              <a:lnSpc>
                <a:spcPts val="1364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705mil.</a:t>
            </a:r>
          </a:p>
          <a:p>
            <a:pPr indent="95487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81" name="TextBox 1681"/>
          <p:cNvSpPr txBox="1"/>
          <p:nvPr/>
        </p:nvSpPr>
        <p:spPr>
          <a:xfrm>
            <a:off x="5941709" y="2038840"/>
            <a:ext cx="723285" cy="2790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7021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Treasury</a:t>
            </a:r>
          </a:p>
          <a:p>
            <a:pPr indent="114077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Stocks</a:t>
            </a:r>
          </a:p>
          <a:p>
            <a:pPr indent="144557">
              <a:lnSpc>
                <a:spcPts val="1187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&lt;2.3%&gt;</a:t>
            </a:r>
          </a:p>
          <a:p>
            <a:pPr indent="0">
              <a:lnSpc>
                <a:spcPts val="155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26mil.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6107">
              <a:lnSpc>
                <a:spcPts val="2237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</a:p>
          <a:p>
            <a:pPr indent="78675">
              <a:lnSpc>
                <a:spcPts val="132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floating</a:t>
            </a:r>
          </a:p>
          <a:p>
            <a:pPr indent="106107">
              <a:lnSpc>
                <a:spcPts val="133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6623">
              <a:lnSpc>
                <a:spcPts val="1284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705mil.</a:t>
            </a:r>
          </a:p>
          <a:p>
            <a:pPr indent="166549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82" name="TextBox 1682"/>
          <p:cNvSpPr txBox="1"/>
          <p:nvPr/>
        </p:nvSpPr>
        <p:spPr>
          <a:xfrm>
            <a:off x="6830461" y="2380112"/>
            <a:ext cx="742029" cy="13908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25585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Excess</a:t>
            </a:r>
          </a:p>
          <a:p>
            <a:pPr indent="82955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Holdings</a:t>
            </a:r>
          </a:p>
          <a:p>
            <a:pPr indent="28049">
              <a:lnSpc>
                <a:spcPts val="96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36mil.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76021">
              <a:lnSpc>
                <a:spcPts val="163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115823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117347">
              <a:lnSpc>
                <a:spcPts val="144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0">
              <a:lnSpc>
                <a:spcPts val="196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405mil.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83564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&lt;37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</p:txBody>
      </p:sp>
      <p:sp>
        <p:nvSpPr>
          <p:cNvPr id="1683" name="TextBox 1683"/>
          <p:cNvSpPr txBox="1"/>
          <p:nvPr/>
        </p:nvSpPr>
        <p:spPr>
          <a:xfrm>
            <a:off x="7689160" y="2062487"/>
            <a:ext cx="725796" cy="276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80102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Treasury</a:t>
            </a:r>
          </a:p>
          <a:p>
            <a:pPr indent="144873">
              <a:lnSpc>
                <a:spcPts val="132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Stocks</a:t>
            </a:r>
          </a:p>
          <a:p>
            <a:pPr indent="117439">
              <a:lnSpc>
                <a:spcPts val="1164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＜5.8％＞</a:t>
            </a:r>
          </a:p>
          <a:p>
            <a:pPr indent="0">
              <a:lnSpc>
                <a:spcPts val="163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26mil.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2514">
              <a:lnSpc>
                <a:spcPts val="124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39mil.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194683">
              <a:lnSpc>
                <a:spcPts val="1683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</a:p>
          <a:p>
            <a:pPr indent="139819">
              <a:lnSpc>
                <a:spcPts val="1319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Owned</a:t>
            </a:r>
          </a:p>
          <a:p>
            <a:pPr indent="139819">
              <a:lnSpc>
                <a:spcPts val="1319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 indent="205351">
              <a:lnSpc>
                <a:spcPts val="154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369mil</a:t>
            </a:r>
          </a:p>
          <a:p>
            <a:pPr indent="185577">
              <a:lnSpc>
                <a:spcPts val="1132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&lt;33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&gt;</a:t>
            </a:r>
          </a:p>
          <a:p>
            <a:pPr indent="136911">
              <a:lnSpc>
                <a:spcPts val="197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Market</a:t>
            </a:r>
          </a:p>
          <a:p>
            <a:pPr indent="109479">
              <a:lnSpc>
                <a:spcPts val="132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floating</a:t>
            </a:r>
          </a:p>
          <a:p>
            <a:pPr indent="136911">
              <a:lnSpc>
                <a:spcPts val="1332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1710">
              <a:lnSpc>
                <a:spcPts val="126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702mil.</a:t>
            </a:r>
          </a:p>
          <a:p>
            <a:pPr indent="161636">
              <a:lnSpc>
                <a:spcPts val="1200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</a:p>
        </p:txBody>
      </p:sp>
      <p:sp>
        <p:nvSpPr>
          <p:cNvPr id="1684" name="TextBox 1684"/>
          <p:cNvSpPr txBox="1"/>
          <p:nvPr/>
        </p:nvSpPr>
        <p:spPr>
          <a:xfrm>
            <a:off x="444497" y="5207192"/>
            <a:ext cx="1979821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</a:t>
            </a:r>
          </a:p>
        </p:txBody>
      </p:sp>
      <p:sp>
        <p:nvSpPr>
          <p:cNvPr id="1685" name="TextBox 1685"/>
          <p:cNvSpPr txBox="1"/>
          <p:nvPr/>
        </p:nvSpPr>
        <p:spPr>
          <a:xfrm>
            <a:off x="2826661" y="5207192"/>
            <a:ext cx="932072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Oct.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</a:t>
            </a:r>
          </a:p>
        </p:txBody>
      </p:sp>
      <p:sp>
        <p:nvSpPr>
          <p:cNvPr id="1686" name="TextBox 1686"/>
          <p:cNvSpPr txBox="1"/>
          <p:nvPr/>
        </p:nvSpPr>
        <p:spPr>
          <a:xfrm>
            <a:off x="4102707" y="5207192"/>
            <a:ext cx="785768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Nov.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</a:t>
            </a:r>
          </a:p>
        </p:txBody>
      </p:sp>
      <p:sp>
        <p:nvSpPr>
          <p:cNvPr id="1687" name="TextBox 1687"/>
          <p:cNvSpPr txBox="1"/>
          <p:nvPr/>
        </p:nvSpPr>
        <p:spPr>
          <a:xfrm>
            <a:off x="5910628" y="5207192"/>
            <a:ext cx="771290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</a:t>
            </a:r>
          </a:p>
        </p:txBody>
      </p:sp>
      <p:sp>
        <p:nvSpPr>
          <p:cNvPr id="1688" name="TextBox 1688"/>
          <p:cNvSpPr txBox="1"/>
          <p:nvPr/>
        </p:nvSpPr>
        <p:spPr>
          <a:xfrm>
            <a:off x="7692521" y="5207192"/>
            <a:ext cx="785764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Nov.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</a:t>
            </a:r>
          </a:p>
        </p:txBody>
      </p:sp>
      <p:sp>
        <p:nvSpPr>
          <p:cNvPr id="1689" name="TextBox 1689"/>
          <p:cNvSpPr txBox="1"/>
          <p:nvPr/>
        </p:nvSpPr>
        <p:spPr>
          <a:xfrm>
            <a:off x="334956" y="5410195"/>
            <a:ext cx="4753391" cy="8199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0884">
              <a:lnSpc>
                <a:spcPts val="1185"/>
              </a:lnSpc>
            </a:pP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Total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shares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issued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(million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65"/>
                </a:solidFill>
                <a:latin typeface="Arial" charset="0"/>
                <a:cs typeface="Arial" charset="0"/>
              </a:rPr>
              <a:t>shares)</a:t>
            </a:r>
          </a:p>
          <a:p>
            <a:pPr indent="1498079">
              <a:lnSpc>
                <a:spcPts val="1643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1,323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33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Mandatory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(minimum)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held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Government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under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Law</a:t>
            </a:r>
          </a:p>
          <a:p>
            <a:pPr indent="323697">
              <a:lnSpc>
                <a:spcPts val="129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=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total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issued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－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million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issued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IPO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2000)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×</a:t>
            </a:r>
            <a:r>
              <a:rPr lang="en-US" altLang="zh-CN" sz="9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1/3</a:t>
            </a:r>
          </a:p>
        </p:txBody>
      </p:sp>
      <p:sp>
        <p:nvSpPr>
          <p:cNvPr id="1690" name="TextBox 1690"/>
          <p:cNvSpPr txBox="1"/>
          <p:nvPr/>
        </p:nvSpPr>
        <p:spPr>
          <a:xfrm>
            <a:off x="6069943" y="5589230"/>
            <a:ext cx="381145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1,137</a:t>
            </a:r>
          </a:p>
        </p:txBody>
      </p:sp>
      <p:sp>
        <p:nvSpPr>
          <p:cNvPr id="1691" name="TextBox 1691"/>
          <p:cNvSpPr txBox="1"/>
          <p:nvPr/>
        </p:nvSpPr>
        <p:spPr>
          <a:xfrm>
            <a:off x="639794" y="6255425"/>
            <a:ext cx="6723694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number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shares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issued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after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initial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listing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calculations.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(NTT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Law,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supplementary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provision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13)</a:t>
            </a:r>
          </a:p>
        </p:txBody>
      </p:sp>
      <p:sp>
        <p:nvSpPr>
          <p:cNvPr id="1692" name="TextBox 1692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693" name="TextBox 1693"/>
          <p:cNvSpPr txBox="1"/>
          <p:nvPr/>
        </p:nvSpPr>
        <p:spPr>
          <a:xfrm>
            <a:off x="4285106" y="6654918"/>
            <a:ext cx="433297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41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694" name="TextBox 1694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Picture 16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96" name="TextBox 1696"/>
          <p:cNvSpPr txBox="1"/>
          <p:nvPr/>
        </p:nvSpPr>
        <p:spPr>
          <a:xfrm>
            <a:off x="4207446" y="1893366"/>
            <a:ext cx="664735" cy="5322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4190"/>
              </a:lnSpc>
            </a:pPr>
            <a:r>
              <a:rPr lang="en-US" altLang="zh-CN" sz="3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for</a:t>
            </a:r>
          </a:p>
        </p:txBody>
      </p:sp>
      <p:sp>
        <p:nvSpPr>
          <p:cNvPr id="1697" name="TextBox 1697"/>
          <p:cNvSpPr txBox="1"/>
          <p:nvPr/>
        </p:nvSpPr>
        <p:spPr>
          <a:xfrm>
            <a:off x="2582523" y="3587021"/>
            <a:ext cx="5675430" cy="3548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793"/>
              </a:lnSpc>
            </a:pP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   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models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Lifestyle</a:t>
            </a:r>
          </a:p>
        </p:txBody>
      </p:sp>
      <p:sp>
        <p:nvSpPr>
          <p:cNvPr id="1698" name="TextBox 1698"/>
          <p:cNvSpPr txBox="1"/>
          <p:nvPr/>
        </p:nvSpPr>
        <p:spPr>
          <a:xfrm>
            <a:off x="4257484" y="4114279"/>
            <a:ext cx="528417" cy="5322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4190"/>
              </a:lnSpc>
            </a:pPr>
            <a:r>
              <a:rPr lang="en-US" altLang="zh-CN" sz="3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by</a:t>
            </a:r>
          </a:p>
        </p:txBody>
      </p:sp>
      <p:sp>
        <p:nvSpPr>
          <p:cNvPr id="1699" name="TextBox 1699"/>
          <p:cNvSpPr txBox="1"/>
          <p:nvPr/>
        </p:nvSpPr>
        <p:spPr>
          <a:xfrm>
            <a:off x="2553694" y="5703223"/>
            <a:ext cx="5062124" cy="3548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793"/>
              </a:lnSpc>
            </a:pP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Global,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ec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ure,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End-to-end,</a:t>
            </a:r>
          </a:p>
        </p:txBody>
      </p:sp>
      <p:sp>
        <p:nvSpPr>
          <p:cNvPr id="1700" name="TextBox 1700"/>
          <p:cNvSpPr txBox="1"/>
          <p:nvPr/>
        </p:nvSpPr>
        <p:spPr>
          <a:xfrm>
            <a:off x="805815" y="76070"/>
            <a:ext cx="7925053" cy="63532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341"/>
              </a:lnSpc>
            </a:pP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N</a:t>
            </a: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/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ext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6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V</a:t>
            </a:r>
            <a:r>
              <a:rPr lang="en-US" altLang="zh-CN" sz="6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alue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6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P</a:t>
            </a:r>
            <a:r>
              <a:rPr lang="en-US" altLang="zh-CN" sz="66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artner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4137">
              <a:lnSpc>
                <a:spcPts val="12487"/>
              </a:lnSpc>
            </a:pP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T</a:t>
            </a: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ransformation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4137">
              <a:lnSpc>
                <a:spcPts val="12512"/>
              </a:lnSpc>
            </a:pP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T</a:t>
            </a:r>
            <a:r>
              <a:rPr lang="en-US" altLang="zh-CN" sz="10601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rusted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S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5400" dirty="0" smtClean="0">
                <a:solidFill>
                  <a:srgbClr val="242424"/>
                </a:solidFill>
                <a:latin typeface="Arial" charset="0"/>
                <a:cs typeface="Arial" charset="0"/>
              </a:rPr>
              <a:t>olutions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483362">
              <a:lnSpc>
                <a:spcPts val="3683"/>
              </a:lnSpc>
            </a:pP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Full-line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ICT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servic</a:t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/>
            </a:r>
            <a:r>
              <a:rPr lang="en-US" altLang="zh-CN" sz="2400" dirty="0" smtClean="0">
                <a:solidFill>
                  <a:srgbClr val="323232"/>
                </a:solidFill>
                <a:latin typeface="Arial" charset="0"/>
                <a:cs typeface="Arial" charset="0"/>
              </a:rPr>
              <a:t>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 
				</p:cNvPr>
          <p:cNvSpPr/>
          <p:nvPr/>
        </p:nvSpPr>
        <p:spPr>
          <a:xfrm>
            <a:off x="219075" y="542925"/>
            <a:ext cx="8743950" cy="6124575"/>
          </a:xfrm>
          <a:custGeom>
            <a:avLst/>
            <a:gdLst>
              <a:gd name="connsiteX0" fmla="*/ 17962 w 8743950"/>
              <a:gd name="connsiteY0" fmla="*/ 166811 h 6124575"/>
              <a:gd name="connsiteX1" fmla="*/ 168762 w 8743950"/>
              <a:gd name="connsiteY1" fmla="*/ 16012 h 6124575"/>
              <a:gd name="connsiteX2" fmla="*/ 8594616 w 8743950"/>
              <a:gd name="connsiteY2" fmla="*/ 16012 h 6124575"/>
              <a:gd name="connsiteX3" fmla="*/ 8745416 w 8743950"/>
              <a:gd name="connsiteY3" fmla="*/ 166811 h 6124575"/>
              <a:gd name="connsiteX4" fmla="*/ 8745416 w 8743950"/>
              <a:gd name="connsiteY4" fmla="*/ 5980211 h 6124575"/>
              <a:gd name="connsiteX5" fmla="*/ 8594616 w 8743950"/>
              <a:gd name="connsiteY5" fmla="*/ 6131012 h 6124575"/>
              <a:gd name="connsiteX6" fmla="*/ 168762 w 8743950"/>
              <a:gd name="connsiteY6" fmla="*/ 6131012 h 6124575"/>
              <a:gd name="connsiteX7" fmla="*/ 17962 w 8743950"/>
              <a:gd name="connsiteY7" fmla="*/ 5980211 h 6124575"/>
              <a:gd name="connsiteX8" fmla="*/ 17962 w 8743950"/>
              <a:gd name="connsiteY8" fmla="*/ 166811 h 612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3950" h="6124575">
                <a:moveTo>
                  <a:pt x="17962" y="166811"/>
                </a:moveTo>
                <a:cubicBezTo>
                  <a:pt x="17962" y="83525"/>
                  <a:pt x="85476" y="16012"/>
                  <a:pt x="168762" y="16012"/>
                </a:cubicBezTo>
                <a:lnTo>
                  <a:pt x="8594616" y="16012"/>
                </a:lnTo>
                <a:cubicBezTo>
                  <a:pt x="8677903" y="16012"/>
                  <a:pt x="8745416" y="83525"/>
                  <a:pt x="8745416" y="166811"/>
                </a:cubicBezTo>
                <a:lnTo>
                  <a:pt x="8745416" y="5980211"/>
                </a:lnTo>
                <a:cubicBezTo>
                  <a:pt x="8745416" y="6063498"/>
                  <a:pt x="8677903" y="6131012"/>
                  <a:pt x="8594616" y="6131012"/>
                </a:cubicBezTo>
                <a:lnTo>
                  <a:pt x="168762" y="6131012"/>
                </a:lnTo>
                <a:cubicBezTo>
                  <a:pt x="85476" y="6131012"/>
                  <a:pt x="17962" y="6063498"/>
                  <a:pt x="17962" y="5980211"/>
                </a:cubicBezTo>
                <a:lnTo>
                  <a:pt x="17962" y="166811"/>
                </a:lnTo>
                <a:close/>
              </a:path>
            </a:pathLst>
          </a:custGeom>
          <a:solidFill>
            <a:srgbClr val="fcfea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25" name="Picture 2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26" name="Picture 2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3771900"/>
            <a:ext cx="4152900" cy="2876550"/>
          </a:xfrm>
          <a:prstGeom prst="rect">
            <a:avLst/>
          </a:prstGeom>
        </p:spPr>
      </p:pic>
      <p:pic>
        <p:nvPicPr>
          <p:cNvPr id="27" name="Picture 27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" y="3752850"/>
            <a:ext cx="4124325" cy="2886075"/>
          </a:xfrm>
          <a:prstGeom prst="rect">
            <a:avLst/>
          </a:prstGeom>
        </p:spPr>
      </p:pic>
      <p:pic>
        <p:nvPicPr>
          <p:cNvPr id="28" name="Picture 28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25" y="600075"/>
            <a:ext cx="4124325" cy="3048000"/>
          </a:xfrm>
          <a:prstGeom prst="rect">
            <a:avLst/>
          </a:prstGeom>
        </p:spPr>
      </p:pic>
      <p:pic>
        <p:nvPicPr>
          <p:cNvPr id="29" name="Picture 29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725" y="619125"/>
            <a:ext cx="4152900" cy="302895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909663" y="1092577"/>
            <a:ext cx="779349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142941" y="1221168"/>
            <a:ext cx="465727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33134" y="1221625"/>
            <a:ext cx="465725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35623" y="1128454"/>
            <a:ext cx="540577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01194" y="1372292"/>
            <a:ext cx="524973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530917" y="4605570"/>
            <a:ext cx="35737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39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97867" y="4645928"/>
            <a:ext cx="357379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31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33323" y="4987288"/>
            <a:ext cx="35737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17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412401" y="5934967"/>
            <a:ext cx="447033" cy="1188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7240" y="91427"/>
            <a:ext cx="5266997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Progress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Medium-term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Financial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Targets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54146" y="667715"/>
            <a:ext cx="1690029" cy="27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9"/>
              </a:lnSpc>
            </a:pP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Overseas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Sales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35742" y="1316017"/>
            <a:ext cx="394894" cy="240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9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15.0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528557" y="578248"/>
            <a:ext cx="3946094" cy="83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94777">
              <a:lnSpc>
                <a:spcPts val="2129"/>
              </a:lnSpc>
            </a:pP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Cost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reductions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in</a:t>
            </a:r>
          </a:p>
          <a:p>
            <a:pPr indent="250557">
              <a:lnSpc>
                <a:spcPts val="2160"/>
              </a:lnSpc>
            </a:pP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fixed-line/mobile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access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networks</a:t>
            </a:r>
          </a:p>
          <a:p>
            <a:pPr indent="0">
              <a:lnSpc>
                <a:spcPts val="228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69562" y="1693054"/>
            <a:ext cx="832401" cy="894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18694">
              <a:lnSpc>
                <a:spcPts val="189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12.0</a:t>
            </a:r>
          </a:p>
          <a:p>
            <a:pPr indent="0">
              <a:lnSpc>
                <a:spcPts val="1435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USD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58606">
              <a:lnSpc>
                <a:spcPts val="2714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31.8%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911878" y="1598794"/>
            <a:ext cx="832401" cy="8805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18694">
              <a:lnSpc>
                <a:spcPts val="189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12.2</a:t>
            </a:r>
          </a:p>
          <a:p>
            <a:pPr indent="0">
              <a:lnSpc>
                <a:spcPts val="1435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USD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94691">
              <a:lnSpc>
                <a:spcPts val="2602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36.6%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117048" y="1558777"/>
            <a:ext cx="832399" cy="6424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USD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77285">
              <a:lnSpc>
                <a:spcPts val="2639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43.1%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062878" y="1860121"/>
            <a:ext cx="544633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120*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5141" y="3197838"/>
            <a:ext cx="590543" cy="376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92934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  <a:p>
            <a:pPr indent="65570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71596" y="3366740"/>
            <a:ext cx="465727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53977" y="2647800"/>
            <a:ext cx="1631588" cy="8992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Percentage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sales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to</a:t>
            </a:r>
          </a:p>
          <a:p>
            <a:pPr indent="0">
              <a:lnSpc>
                <a:spcPts val="1439"/>
              </a:lnSpc>
            </a:pP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overseas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corporations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853404">
              <a:lnSpc>
                <a:spcPts val="222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273394" y="3361254"/>
            <a:ext cx="608372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870508" y="2777176"/>
            <a:ext cx="2119441" cy="61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74806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410*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048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Compared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2012/3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20512" y="3387147"/>
            <a:ext cx="544633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▲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600*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2267" y="3845440"/>
            <a:ext cx="4117086" cy="404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55"/>
              </a:lnSpc>
            </a:pP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Capital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Investment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800" dirty="0" smtClean="0">
                <a:solidFill>
                  <a:srgbClr val="0000cb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cb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cb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800" dirty="0" smtClean="0">
                <a:solidFill>
                  <a:srgbClr val="0000cb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Capex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Sales</a:t>
            </a: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800" dirty="0" smtClean="0">
                <a:solidFill>
                  <a:srgbClr val="0000cb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3245314">
              <a:lnSpc>
                <a:spcPts val="82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496932" y="3831030"/>
            <a:ext cx="457416" cy="27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9"/>
              </a:lnSpc>
            </a:pPr>
            <a:r>
              <a:rPr lang="en-US" altLang="zh-CN" sz="1800" dirty="0" smtClean="0">
                <a:solidFill>
                  <a:srgbClr val="0000cb"/>
                </a:solidFill>
                <a:latin typeface="Arial" charset="0"/>
                <a:cs typeface="Arial" charset="0"/>
              </a:rPr>
              <a:t>EPS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045085" y="3897160"/>
            <a:ext cx="632297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Yen/Share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73887" y="4443063"/>
            <a:ext cx="742217" cy="10197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9443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18.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1%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00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907.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0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25896" y="4635971"/>
            <a:ext cx="775019" cy="1031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203578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16.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7%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89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795.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0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053642" y="4709165"/>
            <a:ext cx="742216" cy="1068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2711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16.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1%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81"/>
              </a:lnSpc>
            </a:pP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750.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06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955015" y="4640894"/>
            <a:ext cx="601158" cy="5787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92501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431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86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17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352610" y="4264831"/>
            <a:ext cx="601158" cy="5730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67998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509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42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39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719560" y="4335177"/>
            <a:ext cx="601157" cy="5430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49745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479</a:t>
            </a:r>
          </a:p>
          <a:p>
            <a:pPr indent="0">
              <a:lnSpc>
                <a:spcPts val="2705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＋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31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％</a:t>
            </a:r>
            <a:r>
              <a:rPr lang="en-US" altLang="zh-CN" sz="13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35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*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1216" y="6000191"/>
            <a:ext cx="590543" cy="3764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92934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  <a:p>
            <a:pPr indent="65570">
              <a:lnSpc>
                <a:spcPts val="100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17972" y="6023292"/>
            <a:ext cx="3444949" cy="525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95810">
              <a:lnSpc>
                <a:spcPts val="166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</a:p>
          <a:p>
            <a:pPr indent="0">
              <a:lnSpc>
                <a:spcPts val="1500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Amounts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does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include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sales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investments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related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estate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indent="0">
              <a:lnSpc>
                <a:spcPts val="96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solar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power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generation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319467" y="5804740"/>
            <a:ext cx="4428820" cy="739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65570">
              <a:lnSpc>
                <a:spcPts val="2024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  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579616">
              <a:lnSpc>
                <a:spcPts val="82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*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Compared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2012/3</a:t>
            </a:r>
          </a:p>
          <a:p>
            <a:pPr indent="372548">
              <a:lnSpc>
                <a:spcPts val="96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(Note)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EPS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is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477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yen(30%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increase)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when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excluding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effect</a:t>
            </a:r>
          </a:p>
          <a:p>
            <a:pPr indent="372548">
              <a:lnSpc>
                <a:spcPts val="959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non-operating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income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relating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Otemachi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2-chome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area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redevelopment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project.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4356354" y="6654918"/>
            <a:ext cx="33423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7"> 
				</p:cNvPr>
          <p:cNvSpPr/>
          <p:nvPr/>
        </p:nvSpPr>
        <p:spPr>
          <a:xfrm>
            <a:off x="247650" y="3562350"/>
            <a:ext cx="8620125" cy="3105150"/>
          </a:xfrm>
          <a:custGeom>
            <a:avLst/>
            <a:gdLst>
              <a:gd name="connsiteX0" fmla="*/ 13398 w 8620125"/>
              <a:gd name="connsiteY0" fmla="*/ 10667 h 3105150"/>
              <a:gd name="connsiteX1" fmla="*/ 8625294 w 8620125"/>
              <a:gd name="connsiteY1" fmla="*/ 10667 h 3105150"/>
              <a:gd name="connsiteX2" fmla="*/ 8625294 w 8620125"/>
              <a:gd name="connsiteY2" fmla="*/ 3107016 h 3105150"/>
              <a:gd name="connsiteX3" fmla="*/ 13398 w 8620125"/>
              <a:gd name="connsiteY3" fmla="*/ 3107016 h 3105150"/>
              <a:gd name="connsiteX4" fmla="*/ 13398 w 8620125"/>
              <a:gd name="connsiteY4" fmla="*/ 10667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125" h="3105150">
                <a:moveTo>
                  <a:pt x="13398" y="10667"/>
                </a:moveTo>
                <a:lnTo>
                  <a:pt x="8625294" y="10667"/>
                </a:lnTo>
                <a:lnTo>
                  <a:pt x="8625294" y="3107016"/>
                </a:lnTo>
                <a:lnTo>
                  <a:pt x="13398" y="3107016"/>
                </a:lnTo>
                <a:lnTo>
                  <a:pt x="13398" y="1066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25400">
            <a:solidFill>
              <a:srgbClr val="4e80b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8"> 
				</p:cNvPr>
          <p:cNvSpPr/>
          <p:nvPr/>
        </p:nvSpPr>
        <p:spPr>
          <a:xfrm>
            <a:off x="247650" y="3562350"/>
            <a:ext cx="371475" cy="3105150"/>
          </a:xfrm>
          <a:custGeom>
            <a:avLst/>
            <a:gdLst>
              <a:gd name="connsiteX0" fmla="*/ 13398 w 371475"/>
              <a:gd name="connsiteY0" fmla="*/ 10667 h 3105150"/>
              <a:gd name="connsiteX1" fmla="*/ 373392 w 371475"/>
              <a:gd name="connsiteY1" fmla="*/ 10667 h 3105150"/>
              <a:gd name="connsiteX2" fmla="*/ 373392 w 371475"/>
              <a:gd name="connsiteY2" fmla="*/ 3107016 h 3105150"/>
              <a:gd name="connsiteX3" fmla="*/ 13398 w 371475"/>
              <a:gd name="connsiteY3" fmla="*/ 3107016 h 3105150"/>
              <a:gd name="connsiteX4" fmla="*/ 13398 w 371475"/>
              <a:gd name="connsiteY4" fmla="*/ 10667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" h="3105150">
                <a:moveTo>
                  <a:pt x="13398" y="10667"/>
                </a:moveTo>
                <a:lnTo>
                  <a:pt x="373392" y="10667"/>
                </a:lnTo>
                <a:lnTo>
                  <a:pt x="373392" y="3107016"/>
                </a:lnTo>
                <a:lnTo>
                  <a:pt x="13398" y="3107016"/>
                </a:lnTo>
                <a:lnTo>
                  <a:pt x="13398" y="10667"/>
                </a:lnTo>
                <a:close/>
              </a:path>
            </a:pathLst>
          </a:custGeom>
          <a:solidFill>
            <a:srgbClr val="daecf3">
              <a:alpha val="100000"/>
            </a:srgbClr>
          </a:solidFill>
          <a:ln w="25400">
            <a:solidFill>
              <a:srgbClr val="375c88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9"> 
				</p:cNvPr>
          <p:cNvSpPr/>
          <p:nvPr/>
        </p:nvSpPr>
        <p:spPr>
          <a:xfrm>
            <a:off x="238125" y="676275"/>
            <a:ext cx="8629650" cy="2752725"/>
          </a:xfrm>
          <a:custGeom>
            <a:avLst/>
            <a:gdLst>
              <a:gd name="connsiteX0" fmla="*/ 15620 w 8629650"/>
              <a:gd name="connsiteY0" fmla="*/ 16421 h 2752725"/>
              <a:gd name="connsiteX1" fmla="*/ 8634819 w 8629650"/>
              <a:gd name="connsiteY1" fmla="*/ 16421 h 2752725"/>
              <a:gd name="connsiteX2" fmla="*/ 8634819 w 8629650"/>
              <a:gd name="connsiteY2" fmla="*/ 2752725 h 2752725"/>
              <a:gd name="connsiteX3" fmla="*/ 15620 w 8629650"/>
              <a:gd name="connsiteY3" fmla="*/ 2752725 h 2752725"/>
              <a:gd name="connsiteX4" fmla="*/ 15620 w 8629650"/>
              <a:gd name="connsiteY4" fmla="*/ 16421 h 27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9650" h="2752725">
                <a:moveTo>
                  <a:pt x="15620" y="16421"/>
                </a:moveTo>
                <a:lnTo>
                  <a:pt x="8634819" y="16421"/>
                </a:lnTo>
                <a:lnTo>
                  <a:pt x="8634819" y="2752725"/>
                </a:lnTo>
                <a:lnTo>
                  <a:pt x="15620" y="2752725"/>
                </a:lnTo>
                <a:lnTo>
                  <a:pt x="15620" y="16421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25400">
            <a:solidFill>
              <a:srgbClr val="4e80bb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0"> 
				</p:cNvPr>
          <p:cNvSpPr/>
          <p:nvPr/>
        </p:nvSpPr>
        <p:spPr>
          <a:xfrm>
            <a:off x="238125" y="676275"/>
            <a:ext cx="390525" cy="2752725"/>
          </a:xfrm>
          <a:custGeom>
            <a:avLst/>
            <a:gdLst>
              <a:gd name="connsiteX0" fmla="*/ 15620 w 390525"/>
              <a:gd name="connsiteY0" fmla="*/ 16421 h 2752725"/>
              <a:gd name="connsiteX1" fmla="*/ 394830 w 390525"/>
              <a:gd name="connsiteY1" fmla="*/ 16421 h 2752725"/>
              <a:gd name="connsiteX2" fmla="*/ 394830 w 390525"/>
              <a:gd name="connsiteY2" fmla="*/ 2752725 h 2752725"/>
              <a:gd name="connsiteX3" fmla="*/ 15620 w 390525"/>
              <a:gd name="connsiteY3" fmla="*/ 2752725 h 2752725"/>
              <a:gd name="connsiteX4" fmla="*/ 15620 w 390525"/>
              <a:gd name="connsiteY4" fmla="*/ 16421 h 27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5" h="2752725">
                <a:moveTo>
                  <a:pt x="15620" y="16421"/>
                </a:moveTo>
                <a:lnTo>
                  <a:pt x="394830" y="16421"/>
                </a:lnTo>
                <a:lnTo>
                  <a:pt x="394830" y="2752725"/>
                </a:lnTo>
                <a:lnTo>
                  <a:pt x="15620" y="2752725"/>
                </a:lnTo>
                <a:lnTo>
                  <a:pt x="15620" y="16421"/>
                </a:lnTo>
                <a:close/>
              </a:path>
            </a:pathLst>
          </a:custGeom>
          <a:solidFill>
            <a:srgbClr val="daecf3">
              <a:alpha val="100000"/>
            </a:srgbClr>
          </a:solidFill>
          <a:ln w="25400">
            <a:solidFill>
              <a:srgbClr val="375c88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1"> 
				</p:cNvPr>
          <p:cNvSpPr/>
          <p:nvPr/>
        </p:nvSpPr>
        <p:spPr>
          <a:xfrm>
            <a:off x="1038225" y="5229225"/>
            <a:ext cx="476250" cy="295275"/>
          </a:xfrm>
          <a:custGeom>
            <a:avLst/>
            <a:gdLst>
              <a:gd name="connsiteX0" fmla="*/ 15163 w 476250"/>
              <a:gd name="connsiteY0" fmla="*/ 15900 h 295275"/>
              <a:gd name="connsiteX1" fmla="*/ 484174 w 476250"/>
              <a:gd name="connsiteY1" fmla="*/ 15900 h 295275"/>
              <a:gd name="connsiteX2" fmla="*/ 484174 w 476250"/>
              <a:gd name="connsiteY2" fmla="*/ 304050 h 295275"/>
              <a:gd name="connsiteX3" fmla="*/ 15163 w 476250"/>
              <a:gd name="connsiteY3" fmla="*/ 304050 h 295275"/>
              <a:gd name="connsiteX4" fmla="*/ 15163 w 476250"/>
              <a:gd name="connsiteY4" fmla="*/ 159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295275">
                <a:moveTo>
                  <a:pt x="15163" y="15900"/>
                </a:moveTo>
                <a:lnTo>
                  <a:pt x="484174" y="15900"/>
                </a:lnTo>
                <a:lnTo>
                  <a:pt x="484174" y="304050"/>
                </a:lnTo>
                <a:lnTo>
                  <a:pt x="15163" y="304050"/>
                </a:lnTo>
                <a:lnTo>
                  <a:pt x="15163" y="1590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2"> 
				</p:cNvPr>
          <p:cNvSpPr/>
          <p:nvPr/>
        </p:nvSpPr>
        <p:spPr>
          <a:xfrm>
            <a:off x="1038225" y="5505450"/>
            <a:ext cx="476250" cy="295275"/>
          </a:xfrm>
          <a:custGeom>
            <a:avLst/>
            <a:gdLst>
              <a:gd name="connsiteX0" fmla="*/ 15925 w 476250"/>
              <a:gd name="connsiteY0" fmla="*/ 12432 h 295275"/>
              <a:gd name="connsiteX1" fmla="*/ 484936 w 476250"/>
              <a:gd name="connsiteY1" fmla="*/ 12432 h 295275"/>
              <a:gd name="connsiteX2" fmla="*/ 484936 w 476250"/>
              <a:gd name="connsiteY2" fmla="*/ 300583 h 295275"/>
              <a:gd name="connsiteX3" fmla="*/ 15925 w 476250"/>
              <a:gd name="connsiteY3" fmla="*/ 300583 h 295275"/>
              <a:gd name="connsiteX4" fmla="*/ 15925 w 476250"/>
              <a:gd name="connsiteY4" fmla="*/ 12432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295275">
                <a:moveTo>
                  <a:pt x="15925" y="12432"/>
                </a:moveTo>
                <a:lnTo>
                  <a:pt x="484936" y="12432"/>
                </a:lnTo>
                <a:lnTo>
                  <a:pt x="484936" y="300583"/>
                </a:lnTo>
                <a:lnTo>
                  <a:pt x="15925" y="300583"/>
                </a:lnTo>
                <a:lnTo>
                  <a:pt x="15925" y="1243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3"> 
				</p:cNvPr>
          <p:cNvSpPr/>
          <p:nvPr/>
        </p:nvSpPr>
        <p:spPr>
          <a:xfrm>
            <a:off x="1038225" y="5753100"/>
            <a:ext cx="485775" cy="304800"/>
          </a:xfrm>
          <a:custGeom>
            <a:avLst/>
            <a:gdLst>
              <a:gd name="connsiteX0" fmla="*/ 17259 w 485775"/>
              <a:gd name="connsiteY0" fmla="*/ 18072 h 304800"/>
              <a:gd name="connsiteX1" fmla="*/ 486270 w 485775"/>
              <a:gd name="connsiteY1" fmla="*/ 18072 h 304800"/>
              <a:gd name="connsiteX2" fmla="*/ 486270 w 485775"/>
              <a:gd name="connsiteY2" fmla="*/ 306222 h 304800"/>
              <a:gd name="connsiteX3" fmla="*/ 17259 w 485775"/>
              <a:gd name="connsiteY3" fmla="*/ 306222 h 304800"/>
              <a:gd name="connsiteX4" fmla="*/ 17259 w 485775"/>
              <a:gd name="connsiteY4" fmla="*/ 18072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775" h="304800">
                <a:moveTo>
                  <a:pt x="17259" y="18072"/>
                </a:moveTo>
                <a:lnTo>
                  <a:pt x="486270" y="18072"/>
                </a:lnTo>
                <a:lnTo>
                  <a:pt x="486270" y="306222"/>
                </a:lnTo>
                <a:lnTo>
                  <a:pt x="17259" y="306222"/>
                </a:lnTo>
                <a:lnTo>
                  <a:pt x="17259" y="18072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4"> 
				</p:cNvPr>
          <p:cNvSpPr/>
          <p:nvPr/>
        </p:nvSpPr>
        <p:spPr>
          <a:xfrm>
            <a:off x="1038225" y="6010275"/>
            <a:ext cx="476250" cy="295275"/>
          </a:xfrm>
          <a:custGeom>
            <a:avLst/>
            <a:gdLst>
              <a:gd name="connsiteX0" fmla="*/ 15925 w 476250"/>
              <a:gd name="connsiteY0" fmla="*/ 11010 h 295275"/>
              <a:gd name="connsiteX1" fmla="*/ 484936 w 476250"/>
              <a:gd name="connsiteY1" fmla="*/ 11010 h 295275"/>
              <a:gd name="connsiteX2" fmla="*/ 484936 w 476250"/>
              <a:gd name="connsiteY2" fmla="*/ 299161 h 295275"/>
              <a:gd name="connsiteX3" fmla="*/ 15925 w 476250"/>
              <a:gd name="connsiteY3" fmla="*/ 299161 h 295275"/>
              <a:gd name="connsiteX4" fmla="*/ 15925 w 476250"/>
              <a:gd name="connsiteY4" fmla="*/ 1101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295275">
                <a:moveTo>
                  <a:pt x="15925" y="11010"/>
                </a:moveTo>
                <a:lnTo>
                  <a:pt x="484936" y="11010"/>
                </a:lnTo>
                <a:lnTo>
                  <a:pt x="484936" y="299161"/>
                </a:lnTo>
                <a:lnTo>
                  <a:pt x="15925" y="299161"/>
                </a:lnTo>
                <a:lnTo>
                  <a:pt x="15925" y="1101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5"> 
				</p:cNvPr>
          <p:cNvSpPr/>
          <p:nvPr/>
        </p:nvSpPr>
        <p:spPr>
          <a:xfrm>
            <a:off x="1038225" y="4686300"/>
            <a:ext cx="485775" cy="295275"/>
          </a:xfrm>
          <a:custGeom>
            <a:avLst/>
            <a:gdLst>
              <a:gd name="connsiteX0" fmla="*/ 17259 w 485775"/>
              <a:gd name="connsiteY0" fmla="*/ 15100 h 295275"/>
              <a:gd name="connsiteX1" fmla="*/ 486270 w 485775"/>
              <a:gd name="connsiteY1" fmla="*/ 15100 h 295275"/>
              <a:gd name="connsiteX2" fmla="*/ 486270 w 485775"/>
              <a:gd name="connsiteY2" fmla="*/ 303250 h 295275"/>
              <a:gd name="connsiteX3" fmla="*/ 17259 w 485775"/>
              <a:gd name="connsiteY3" fmla="*/ 303250 h 295275"/>
              <a:gd name="connsiteX4" fmla="*/ 17259 w 485775"/>
              <a:gd name="connsiteY4" fmla="*/ 1510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775" h="295275">
                <a:moveTo>
                  <a:pt x="17259" y="15100"/>
                </a:moveTo>
                <a:lnTo>
                  <a:pt x="486270" y="15100"/>
                </a:lnTo>
                <a:lnTo>
                  <a:pt x="486270" y="303250"/>
                </a:lnTo>
                <a:lnTo>
                  <a:pt x="17259" y="303250"/>
                </a:lnTo>
                <a:lnTo>
                  <a:pt x="17259" y="1510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6"> 
				</p:cNvPr>
          <p:cNvSpPr/>
          <p:nvPr/>
        </p:nvSpPr>
        <p:spPr>
          <a:xfrm>
            <a:off x="742950" y="4972050"/>
            <a:ext cx="762000" cy="200025"/>
          </a:xfrm>
          <a:custGeom>
            <a:avLst/>
            <a:gdLst>
              <a:gd name="connsiteX0" fmla="*/ 12623 w 762000"/>
              <a:gd name="connsiteY0" fmla="*/ 17500 h 200025"/>
              <a:gd name="connsiteX1" fmla="*/ 768172 w 762000"/>
              <a:gd name="connsiteY1" fmla="*/ 17500 h 200025"/>
              <a:gd name="connsiteX2" fmla="*/ 768172 w 762000"/>
              <a:gd name="connsiteY2" fmla="*/ 203365 h 200025"/>
              <a:gd name="connsiteX3" fmla="*/ 12623 w 762000"/>
              <a:gd name="connsiteY3" fmla="*/ 203365 h 200025"/>
              <a:gd name="connsiteX4" fmla="*/ 12623 w 762000"/>
              <a:gd name="connsiteY4" fmla="*/ 1750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200025">
                <a:moveTo>
                  <a:pt x="12623" y="17500"/>
                </a:moveTo>
                <a:lnTo>
                  <a:pt x="768172" y="17500"/>
                </a:lnTo>
                <a:lnTo>
                  <a:pt x="768172" y="203365"/>
                </a:lnTo>
                <a:lnTo>
                  <a:pt x="12623" y="203365"/>
                </a:lnTo>
                <a:lnTo>
                  <a:pt x="12623" y="1750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254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7"> 
				</p:cNvPr>
          <p:cNvSpPr/>
          <p:nvPr/>
        </p:nvSpPr>
        <p:spPr>
          <a:xfrm>
            <a:off x="742950" y="5543550"/>
            <a:ext cx="762000" cy="200025"/>
          </a:xfrm>
          <a:custGeom>
            <a:avLst/>
            <a:gdLst>
              <a:gd name="connsiteX0" fmla="*/ 12623 w 762000"/>
              <a:gd name="connsiteY0" fmla="*/ 17995 h 200025"/>
              <a:gd name="connsiteX1" fmla="*/ 768172 w 762000"/>
              <a:gd name="connsiteY1" fmla="*/ 17995 h 200025"/>
              <a:gd name="connsiteX2" fmla="*/ 768172 w 762000"/>
              <a:gd name="connsiteY2" fmla="*/ 203860 h 200025"/>
              <a:gd name="connsiteX3" fmla="*/ 12623 w 762000"/>
              <a:gd name="connsiteY3" fmla="*/ 203860 h 200025"/>
              <a:gd name="connsiteX4" fmla="*/ 12623 w 762000"/>
              <a:gd name="connsiteY4" fmla="*/ 1799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200025">
                <a:moveTo>
                  <a:pt x="12623" y="17995"/>
                </a:moveTo>
                <a:lnTo>
                  <a:pt x="768172" y="17995"/>
                </a:lnTo>
                <a:lnTo>
                  <a:pt x="768172" y="203860"/>
                </a:lnTo>
                <a:lnTo>
                  <a:pt x="12623" y="203860"/>
                </a:lnTo>
                <a:lnTo>
                  <a:pt x="12623" y="17995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8"> 
				</p:cNvPr>
          <p:cNvSpPr/>
          <p:nvPr/>
        </p:nvSpPr>
        <p:spPr>
          <a:xfrm>
            <a:off x="742950" y="5543550"/>
            <a:ext cx="771525" cy="209550"/>
          </a:xfrm>
          <a:custGeom>
            <a:avLst/>
            <a:gdLst>
              <a:gd name="connsiteX0" fmla="*/ 12623 w 771525"/>
              <a:gd name="connsiteY0" fmla="*/ 17995 h 209550"/>
              <a:gd name="connsiteX1" fmla="*/ 768172 w 771525"/>
              <a:gd name="connsiteY1" fmla="*/ 17995 h 209550"/>
              <a:gd name="connsiteX2" fmla="*/ 768172 w 771525"/>
              <a:gd name="connsiteY2" fmla="*/ 203860 h 209550"/>
              <a:gd name="connsiteX3" fmla="*/ 12623 w 771525"/>
              <a:gd name="connsiteY3" fmla="*/ 203860 h 209550"/>
              <a:gd name="connsiteX4" fmla="*/ 12623 w 771525"/>
              <a:gd name="connsiteY4" fmla="*/ 1799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525" h="209550">
                <a:moveTo>
                  <a:pt x="12623" y="17995"/>
                </a:moveTo>
                <a:lnTo>
                  <a:pt x="768172" y="17995"/>
                </a:lnTo>
                <a:lnTo>
                  <a:pt x="768172" y="203860"/>
                </a:lnTo>
                <a:lnTo>
                  <a:pt x="12623" y="203860"/>
                </a:lnTo>
                <a:lnTo>
                  <a:pt x="12623" y="1799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9"> 
				</p:cNvPr>
          <p:cNvSpPr/>
          <p:nvPr/>
        </p:nvSpPr>
        <p:spPr>
          <a:xfrm>
            <a:off x="704850" y="6029325"/>
            <a:ext cx="762000" cy="200025"/>
          </a:xfrm>
          <a:custGeom>
            <a:avLst/>
            <a:gdLst>
              <a:gd name="connsiteX0" fmla="*/ 15849 w 762000"/>
              <a:gd name="connsiteY0" fmla="*/ 15354 h 200025"/>
              <a:gd name="connsiteX1" fmla="*/ 771398 w 762000"/>
              <a:gd name="connsiteY1" fmla="*/ 15354 h 200025"/>
              <a:gd name="connsiteX2" fmla="*/ 771398 w 762000"/>
              <a:gd name="connsiteY2" fmla="*/ 201219 h 200025"/>
              <a:gd name="connsiteX3" fmla="*/ 15849 w 762000"/>
              <a:gd name="connsiteY3" fmla="*/ 201219 h 200025"/>
              <a:gd name="connsiteX4" fmla="*/ 15849 w 762000"/>
              <a:gd name="connsiteY4" fmla="*/ 15354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200025">
                <a:moveTo>
                  <a:pt x="15849" y="15354"/>
                </a:moveTo>
                <a:lnTo>
                  <a:pt x="771398" y="15354"/>
                </a:lnTo>
                <a:lnTo>
                  <a:pt x="771398" y="201219"/>
                </a:lnTo>
                <a:lnTo>
                  <a:pt x="15849" y="201219"/>
                </a:lnTo>
                <a:lnTo>
                  <a:pt x="15849" y="15354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25400">
            <a:solidFill>
              <a:srgbClr val="fefefe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82" name="Picture 8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83" name="Picture 83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4105275"/>
            <a:ext cx="523875" cy="2219325"/>
          </a:xfrm>
          <a:prstGeom prst="rect">
            <a:avLst/>
          </a:prstGeom>
        </p:spPr>
      </p:pic>
      <p:pic>
        <p:nvPicPr>
          <p:cNvPr id="84" name="Picture 84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5" y="3600450"/>
            <a:ext cx="7543800" cy="2743200"/>
          </a:xfrm>
          <a:prstGeom prst="rect">
            <a:avLst/>
          </a:prstGeom>
        </p:spPr>
      </p:pic>
      <p:pic>
        <p:nvPicPr>
          <p:cNvPr id="85" name="Picture 85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" y="733425"/>
            <a:ext cx="7581900" cy="2276475"/>
          </a:xfrm>
          <a:prstGeom prst="rect">
            <a:avLst/>
          </a:prstGeom>
        </p:spPr>
      </p:pic>
      <p:sp>
        <p:nvSpPr>
          <p:cNvPr id="85" name="TextBox 85"/>
          <p:cNvSpPr txBox="1"/>
          <p:nvPr/>
        </p:nvSpPr>
        <p:spPr>
          <a:xfrm rot="5400000">
            <a:off x="141593" y="2104010"/>
            <a:ext cx="1457090" cy="1802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19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Dividends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per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51492" y="4461686"/>
            <a:ext cx="236029" cy="118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567144" y="4583605"/>
            <a:ext cx="604831" cy="1188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Market/</a:t>
            </a: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Gov’t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141015" y="4741887"/>
            <a:ext cx="2113727" cy="2919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298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600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                    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539.4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38923" y="5285612"/>
            <a:ext cx="296848" cy="210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400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39681" y="5558368"/>
            <a:ext cx="296848" cy="210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300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41015" y="5811648"/>
            <a:ext cx="296848" cy="210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64066" y="6008489"/>
            <a:ext cx="339104" cy="6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493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1,000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39681" y="6061770"/>
            <a:ext cx="296848" cy="210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5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100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328327" y="6239685"/>
            <a:ext cx="71347" cy="6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493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7440125" y="4449058"/>
            <a:ext cx="236028" cy="1188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6819866" y="4494625"/>
            <a:ext cx="266540" cy="1340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55"/>
              </a:lnSpc>
            </a:pPr>
            <a:r>
              <a:rPr lang="en-US" altLang="zh-CN" sz="900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7389046" y="4570977"/>
            <a:ext cx="338292" cy="1188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Market/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7439416" y="4692897"/>
            <a:ext cx="236945" cy="1188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936"/>
              </a:lnSpc>
            </a:pPr>
            <a:r>
              <a:rPr lang="en-US" altLang="zh-CN" sz="798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Gov’t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7615538" y="4981589"/>
            <a:ext cx="158500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895534" y="66717"/>
            <a:ext cx="2342067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Shareholder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Returns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043026" y="1163790"/>
            <a:ext cx="459514" cy="166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311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002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2414089" y="1006434"/>
            <a:ext cx="3916049" cy="30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Increased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by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More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Than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3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Times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7706825" y="1141848"/>
            <a:ext cx="553146" cy="3988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3140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180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298849" y="1515804"/>
            <a:ext cx="300181" cy="10779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8487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Dividend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1084714" y="1680430"/>
            <a:ext cx="271645" cy="1026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235"/>
              </a:lnSpc>
            </a:pPr>
            <a:r>
              <a:rPr lang="en-US" altLang="zh-CN" sz="14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150</a:t>
            </a:r>
          </a:p>
          <a:p>
            <a:pPr indent="0">
              <a:lnSpc>
                <a:spcPts val="2925"/>
              </a:lnSpc>
            </a:pPr>
            <a:r>
              <a:rPr lang="en-US" altLang="zh-CN" sz="14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</a:t>
            </a:r>
          </a:p>
          <a:p>
            <a:pPr indent="93836">
              <a:lnSpc>
                <a:spcPts val="2925"/>
              </a:lnSpc>
            </a:pPr>
            <a:r>
              <a:rPr lang="en-US" altLang="zh-CN" sz="14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50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623830" y="2217776"/>
            <a:ext cx="360511" cy="3988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3140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50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691311" y="3036764"/>
            <a:ext cx="540577" cy="249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92934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272387" y="2794961"/>
            <a:ext cx="80419" cy="2839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235"/>
              </a:lnSpc>
            </a:pPr>
            <a:r>
              <a:rPr lang="en-US" altLang="zh-CN" sz="14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0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585422" y="3007678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2004/3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2141532" y="3007678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2005/3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2697643" y="3007678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2006/3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3253754" y="3007678"/>
            <a:ext cx="427115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2007/3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3809826" y="3007678"/>
            <a:ext cx="3315321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2008/3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2009/3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2010/3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2011/3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7290119" y="3007678"/>
            <a:ext cx="427115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7858296" y="3007678"/>
            <a:ext cx="520264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2015/3E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756882" y="3280602"/>
            <a:ext cx="524972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2544631" y="3844123"/>
            <a:ext cx="4576805" cy="30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More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Than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2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Trillion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Yen</a:t>
            </a:r>
            <a:r>
              <a:rPr lang="en-US" altLang="zh-CN" sz="1997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Backs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288735" y="4166995"/>
            <a:ext cx="300181" cy="20746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6335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Share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Buy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Backs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806008" y="4223258"/>
            <a:ext cx="2237836" cy="21132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5"/>
              </a:lnSpc>
            </a:pP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(Billions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yen)</a:t>
            </a:r>
          </a:p>
          <a:p>
            <a:pPr indent="1574590">
              <a:lnSpc>
                <a:spcPts val="2100"/>
              </a:lnSpc>
            </a:pP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    </a:t>
            </a: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Gov’t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8058">
              <a:lnSpc>
                <a:spcPts val="1172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6,000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8058">
              <a:lnSpc>
                <a:spcPts val="820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5,000</a:t>
            </a:r>
          </a:p>
          <a:p>
            <a:pPr indent="258058">
              <a:lnSpc>
                <a:spcPts val="2195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366.5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4,000</a:t>
            </a:r>
          </a:p>
          <a:p>
            <a:pPr indent="258058">
              <a:lnSpc>
                <a:spcPts val="1445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3,000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8058">
              <a:lnSpc>
                <a:spcPts val="2470"/>
              </a:lnSpc>
            </a:pP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2,000</a:t>
            </a:r>
            <a:r>
              <a:rPr lang="en-US" altLang="zh-CN" sz="62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100.0</a:t>
            </a:r>
          </a:p>
          <a:p>
            <a:pPr indent="173211">
              <a:lnSpc>
                <a:spcPts val="134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Fiscal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year</a:t>
            </a:r>
          </a:p>
          <a:p>
            <a:pPr indent="266145">
              <a:lnSpc>
                <a:spcPts val="917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ended/ing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3898262" y="4524855"/>
            <a:ext cx="1084467" cy="1518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07768">
              <a:lnSpc>
                <a:spcPts val="1175"/>
              </a:lnSpc>
            </a:pP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Market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12064">
              <a:lnSpc>
                <a:spcPts val="2639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200.0</a:t>
            </a:r>
          </a:p>
          <a:p>
            <a:pPr indent="0">
              <a:lnSpc>
                <a:spcPts val="2140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94.4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6133284" y="4471273"/>
            <a:ext cx="572403" cy="8782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8220">
              <a:lnSpc>
                <a:spcPts val="1175"/>
              </a:lnSpc>
            </a:pP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From</a:t>
            </a:r>
          </a:p>
          <a:p>
            <a:pPr indent="38984">
              <a:lnSpc>
                <a:spcPts val="1200"/>
              </a:lnSpc>
            </a:pP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Gov’t</a:t>
            </a:r>
            <a:r>
              <a:rPr lang="en-US" altLang="zh-CN" sz="1002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                    </a:t>
            </a:r>
            <a:r>
              <a:rPr lang="en-US" altLang="zh-CN" sz="900" dirty="0" smtClean="0">
                <a:solidFill>
                  <a:srgbClr val="15365d"/>
                </a:solidFill>
                <a:latin typeface="Arial" charset="0"/>
                <a:cs typeface="Arial" charset="0"/>
              </a:rPr>
              <a:t>Market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539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381.7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406.5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576071">
              <a:lnSpc>
                <a:spcPts val="2454"/>
              </a:lnSpc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150.0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7864045" y="4982730"/>
            <a:ext cx="987443" cy="9593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9"/>
              </a:lnSpc>
            </a:pPr>
            <a:r>
              <a:rPr lang="en-US" altLang="zh-CN" sz="1800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350.0</a:t>
            </a:r>
          </a:p>
          <a:p>
            <a:pPr indent="132588">
              <a:lnSpc>
                <a:spcPts val="984"/>
              </a:lnSpc>
            </a:pPr>
            <a:r>
              <a:rPr lang="en-US" altLang="zh-CN" sz="798" dirty="0" smtClean="0">
                <a:solidFill>
                  <a:srgbClr val="fe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798" dirty="0" smtClean="0">
                <a:solidFill>
                  <a:srgbClr val="fe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798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>max</a:t>
            </a:r>
            <a:r>
              <a:rPr lang="en-US" altLang="zh-CN" sz="798" dirty="0" smtClean="0">
                <a:solidFill>
                  <a:srgbClr val="fe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fe0000"/>
                </a:solidFill>
                <a:latin typeface="Arial Unicode MS" charset="0"/>
                <a:cs typeface="Arial Unicode MS" charset="0"/>
              </a:rPr>
              <a:t>）</a:t>
            </a:r>
          </a:p>
          <a:p>
            <a:pPr indent="571996">
              <a:lnSpc>
                <a:spcPts val="753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Raised</a:t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the</a:t>
            </a:r>
          </a:p>
          <a:p>
            <a:pPr indent="535354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max</a:t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amount</a:t>
            </a:r>
          </a:p>
          <a:p>
            <a:pPr indent="584924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in</a:t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701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2014.11</a:t>
            </a:r>
          </a:p>
          <a:p>
            <a:pPr indent="32005">
              <a:lnSpc>
                <a:spcPts val="2005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256.6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044790" y="6331256"/>
            <a:ext cx="524972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March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）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1585587" y="6336825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2004/3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2161639" y="6336825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2005/3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2737690" y="6336825"/>
            <a:ext cx="427116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2006/3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3313742" y="6336825"/>
            <a:ext cx="427115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2007/3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3889794" y="6336825"/>
            <a:ext cx="2083315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2008/3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2009/3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2010/3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2011/3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6188700" y="6336825"/>
            <a:ext cx="1554397" cy="1649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298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2012/3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2013/3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      </a:t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2014/3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7853308" y="6329323"/>
            <a:ext cx="660470" cy="1824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～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2015/6E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26936" y="6509892"/>
            <a:ext cx="3416957" cy="337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75244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1:Market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61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39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</a:p>
          <a:p>
            <a:pPr indent="0">
              <a:lnSpc>
                <a:spcPts val="1615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4384165" y="6654918"/>
            <a:ext cx="33423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5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6415265" y="6512227"/>
            <a:ext cx="2653016" cy="313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48374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※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2:Market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250.0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yen,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Gov’t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156.5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billion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yen</a:t>
            </a:r>
          </a:p>
          <a:p>
            <a:pPr indent="0">
              <a:lnSpc>
                <a:spcPts val="1426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134"> 
				</p:cNvPr>
          <p:cNvSpPr/>
          <p:nvPr/>
        </p:nvSpPr>
        <p:spPr>
          <a:xfrm>
            <a:off x="1333500" y="3343275"/>
            <a:ext cx="7696200" cy="19050"/>
          </a:xfrm>
          <a:custGeom>
            <a:avLst/>
            <a:gdLst>
              <a:gd name="connsiteX0" fmla="*/ 16988 w 7696200"/>
              <a:gd name="connsiteY0" fmla="*/ 13717 h 19050"/>
              <a:gd name="connsiteX1" fmla="*/ 7689985 w 7696200"/>
              <a:gd name="connsiteY1" fmla="*/ 13717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6200" h="19050">
                <a:moveTo>
                  <a:pt x="16988" y="13717"/>
                </a:moveTo>
                <a:lnTo>
                  <a:pt x="7689985" y="13717"/>
                </a:lnTo>
              </a:path>
            </a:pathLst>
          </a:custGeom>
          <a:ln w="25400">
            <a:solidFill>
              <a:srgbClr val="8db3e1">
                <a:alpha val="10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5"/>
          <p:cNvSpPr txBox="1"/>
          <p:nvPr/>
        </p:nvSpPr>
        <p:spPr>
          <a:xfrm>
            <a:off x="5271677" y="2971290"/>
            <a:ext cx="2703399" cy="31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519"/>
              </a:lnSpc>
            </a:pP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Global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2147" dirty="0" smtClean="0">
                <a:solidFill>
                  <a:srgbClr val="575757"/>
                </a:solidFill>
                <a:latin typeface="Arial" charset="0"/>
                <a:cs typeface="Arial" charset="0"/>
              </a:rPr>
              <a:t>Services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1025"/>
          </a:xfrm>
          <a:prstGeom prst="rect">
            <a:avLst/>
          </a:prstGeom>
        </p:spPr>
      </p:pic>
      <p:pic>
        <p:nvPicPr>
          <p:cNvPr id="138" name="Picture 13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39" name="Picture 139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095375"/>
            <a:ext cx="8639175" cy="5362575"/>
          </a:xfrm>
          <a:prstGeom prst="rect">
            <a:avLst/>
          </a:prstGeom>
        </p:spPr>
      </p:pic>
      <p:sp>
        <p:nvSpPr>
          <p:cNvPr id="139" name="TextBox 139"/>
          <p:cNvSpPr txBox="1"/>
          <p:nvPr/>
        </p:nvSpPr>
        <p:spPr>
          <a:xfrm rot="5400000">
            <a:off x="-1337184" y="3612048"/>
            <a:ext cx="3877870" cy="4764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3751"/>
              </a:lnSpc>
            </a:pPr>
            <a:r>
              <a:rPr lang="en-US" altLang="zh-CN" sz="31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Corporate</a:t>
            </a:r>
            <a:r>
              <a:rPr lang="en-US" altLang="zh-CN" sz="31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 </a:t>
            </a:r>
            <a:r>
              <a:rPr lang="en-US" altLang="zh-CN" sz="31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Customers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777238" y="91427"/>
            <a:ext cx="6513531" cy="1449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Global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Business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Promotion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System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074325">
              <a:lnSpc>
                <a:spcPts val="3491"/>
              </a:lnSpc>
            </a:pP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Provides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full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stack,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full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life-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cycle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0065"/>
                </a:solidFill>
                <a:latin typeface="Times New Roman" charset="0"/>
                <a:cs typeface="Times New Roman" charset="0"/>
              </a:rPr>
              <a:t>service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2590971">
              <a:lnSpc>
                <a:spcPts val="2576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26936" y="1606214"/>
            <a:ext cx="2351028" cy="52415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372630">
              <a:lnSpc>
                <a:spcPts val="2129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Advisory</a:t>
            </a:r>
          </a:p>
          <a:p>
            <a:pPr indent="1390918">
              <a:lnSpc>
                <a:spcPts val="2160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1982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3105588" y="1606214"/>
            <a:ext cx="1176262" cy="46628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9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Migration</a:t>
            </a:r>
          </a:p>
          <a:p>
            <a:pPr indent="43433">
              <a:lnSpc>
                <a:spcPts val="2160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481962">
              <a:lnSpc>
                <a:spcPts val="3425"/>
              </a:lnSpc>
            </a:pPr>
            <a:r>
              <a:rPr lang="en-US" altLang="zh-CN" sz="2802" dirty="0" smtClean="0">
                <a:solidFill>
                  <a:srgbClr val="000000"/>
                </a:solidFill>
                <a:latin typeface="Calibri" charset="0"/>
                <a:cs typeface="Calibri" charset="0"/>
              </a:rPr>
              <a:t>R&amp;D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4384165" y="1606214"/>
            <a:ext cx="1158782" cy="52810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9340">
              <a:lnSpc>
                <a:spcPts val="2129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Operation</a:t>
            </a:r>
          </a:p>
          <a:p>
            <a:pPr indent="148606">
              <a:lnSpc>
                <a:spcPts val="2160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2293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7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5809729" y="1593009"/>
            <a:ext cx="3258552" cy="5233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129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Management</a:t>
            </a:r>
          </a:p>
          <a:p>
            <a:pPr indent="227685">
              <a:lnSpc>
                <a:spcPts val="2160"/>
              </a:lnSpc>
            </a:pPr>
            <a:r>
              <a:rPr lang="en-US" altLang="zh-CN" sz="1800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82444">
              <a:lnSpc>
                <a:spcPts val="322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Applications</a:t>
            </a:r>
          </a:p>
          <a:p>
            <a:pPr indent="1572871">
              <a:lnSpc>
                <a:spcPts val="314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Solutions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01114">
              <a:lnSpc>
                <a:spcPts val="3328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Managed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ICT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30752">
              <a:lnSpc>
                <a:spcPts val="2563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Data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Centers</a:t>
            </a:r>
          </a:p>
          <a:p>
            <a:pPr indent="1570055">
              <a:lnSpc>
                <a:spcPts val="3142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Networks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605535">
              <a:lnSpc>
                <a:spcPts val="1513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609600"/>
          </a:xfrm>
          <a:prstGeom prst="rect">
            <a:avLst/>
          </a:prstGeom>
        </p:spPr>
      </p:pic>
      <p:pic>
        <p:nvPicPr>
          <p:cNvPr id="147" name="Picture 14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6648450"/>
            <a:ext cx="1714500" cy="209550"/>
          </a:xfrm>
          <a:prstGeom prst="rect">
            <a:avLst/>
          </a:prstGeom>
        </p:spPr>
      </p:pic>
      <p:pic>
        <p:nvPicPr>
          <p:cNvPr id="148" name="Picture 148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704850"/>
            <a:ext cx="2762250" cy="685800"/>
          </a:xfrm>
          <a:prstGeom prst="rect">
            <a:avLst/>
          </a:prstGeom>
        </p:spPr>
      </p:pic>
      <p:pic>
        <p:nvPicPr>
          <p:cNvPr id="149" name="Picture 149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3057525"/>
            <a:ext cx="4200525" cy="685800"/>
          </a:xfrm>
          <a:prstGeom prst="rect">
            <a:avLst/>
          </a:prstGeom>
        </p:spPr>
      </p:pic>
      <p:pic>
        <p:nvPicPr>
          <p:cNvPr id="150" name="Picture 150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5" y="3895725"/>
            <a:ext cx="6067425" cy="790575"/>
          </a:xfrm>
          <a:prstGeom prst="rect">
            <a:avLst/>
          </a:prstGeom>
        </p:spPr>
      </p:pic>
      <p:pic>
        <p:nvPicPr>
          <p:cNvPr id="151" name="Picture 151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857750"/>
            <a:ext cx="7029450" cy="685800"/>
          </a:xfrm>
          <a:prstGeom prst="rect">
            <a:avLst/>
          </a:prstGeom>
        </p:spPr>
      </p:pic>
      <p:pic>
        <p:nvPicPr>
          <p:cNvPr id="152" name="Picture 152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" y="2047875"/>
            <a:ext cx="4895850" cy="685800"/>
          </a:xfrm>
          <a:prstGeom prst="rect">
            <a:avLst/>
          </a:prstGeom>
        </p:spPr>
      </p:pic>
      <p:sp>
        <p:nvSpPr>
          <p:cNvPr id="152" name="TextBox 152"/>
          <p:cNvSpPr txBox="1"/>
          <p:nvPr/>
        </p:nvSpPr>
        <p:spPr>
          <a:xfrm>
            <a:off x="7726667" y="1099521"/>
            <a:ext cx="114300" cy="149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177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＊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1051622" y="4006036"/>
            <a:ext cx="4651291" cy="4656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3666"/>
              </a:lnSpc>
            </a:pP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80%</a:t>
            </a:r>
            <a:r>
              <a:rPr lang="en-US" altLang="zh-CN" sz="2802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Fortune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choose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775008" y="119909"/>
            <a:ext cx="4428367" cy="297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2343"/>
              </a:lnSpc>
            </a:pP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Our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Strengths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in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Global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Cloud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 </a:t>
            </a:r>
            <a:r>
              <a:rPr lang="en-US" altLang="zh-CN" sz="1997" dirty="0" smtClean="0">
                <a:solidFill>
                  <a:srgbClr val="fefefe"/>
                </a:solidFill>
                <a:latin typeface="Arial" charset="0"/>
                <a:cs typeface="Arial" charset="0"/>
              </a:rPr>
              <a:t>Services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1040121" y="749581"/>
            <a:ext cx="2318939" cy="9971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3868">
              <a:lnSpc>
                <a:spcPts val="3140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Leader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Position</a:t>
            </a:r>
          </a:p>
          <a:p>
            <a:pPr indent="3868">
              <a:lnSpc>
                <a:spcPts val="2362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Gartner’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Magic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Quadrant</a:t>
            </a:r>
          </a:p>
          <a:p>
            <a:pPr indent="0">
              <a:lnSpc>
                <a:spcPts val="2348"/>
              </a:lnSpc>
            </a:pP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Gartner’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Magic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602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Quadrant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3468535" y="1215896"/>
            <a:ext cx="4258639" cy="538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Communications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Outsourcing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Professional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Services</a:t>
            </a:r>
          </a:p>
          <a:p>
            <a:pPr indent="4677">
              <a:lnSpc>
                <a:spcPts val="2411"/>
              </a:lnSpc>
            </a:pP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Network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>Providers</a:t>
            </a:r>
            <a:r>
              <a:rPr lang="en-US" altLang="zh-CN" sz="1397" dirty="0" smtClean="0">
                <a:solidFill>
                  <a:srgbClr val="0000fe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＊</a:t>
            </a:r>
            <a:r>
              <a:rPr lang="en-US" altLang="zh-CN" sz="9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Communications）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7851496" y="1230646"/>
            <a:ext cx="1227581" cy="199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570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dimension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data）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1053514" y="2145659"/>
            <a:ext cx="4685494" cy="15798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1504">
              <a:lnSpc>
                <a:spcPts val="3140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World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-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class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class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IP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Backbone</a:t>
            </a:r>
          </a:p>
          <a:p>
            <a:pPr indent="42464">
              <a:lnSpc>
                <a:spcPts val="1519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(Traffic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volume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(Source: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Renesys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Corporation))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0">
              <a:lnSpc>
                <a:spcPts val="3459"/>
              </a:lnSpc>
            </a:pP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World’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No.1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Data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</a:t>
            </a:r>
          </a:p>
          <a:p>
            <a:pPr indent="3825948">
              <a:lnSpc>
                <a:spcPts val="200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Group）</a:t>
            </a:r>
          </a:p>
          <a:p>
            <a:pPr indent="46596">
              <a:lnSpc>
                <a:spcPts val="1715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(Total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floor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space: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Approx.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1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million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㎡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(as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of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the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end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of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March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Gungsuh" charset="0"/>
                <a:cs typeface="Gungsuh" charset="0"/>
              </a:rPr>
              <a:t>2014))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5815567" y="2307469"/>
            <a:ext cx="1474502" cy="1824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436"/>
              </a:lnSpc>
            </a:pP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0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097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Communications）</a:t>
            </a:r>
          </a:p>
        </p:txBody>
      </p:sp>
      <p:sp>
        <p:nvSpPr>
          <p:cNvPr id="160" name="TextBox 160"/>
          <p:cNvSpPr txBox="1"/>
          <p:nvPr/>
        </p:nvSpPr>
        <p:spPr>
          <a:xfrm>
            <a:off x="1042898" y="4112532"/>
            <a:ext cx="6258421" cy="14428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761579">
              <a:lnSpc>
                <a:spcPts val="2614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Fortune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100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choose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Group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indent="13213">
              <a:lnSpc>
                <a:spcPts val="3732"/>
              </a:lnSpc>
            </a:pP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Salesforce.com’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</a:t>
            </a:r>
            <a:r>
              <a:rPr lang="en-US" altLang="zh-CN" sz="19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Platinum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Cloud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Alliance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fe0000"/>
                </a:solidFill>
                <a:latin typeface="Times New Roman" charset="0"/>
                <a:cs typeface="Times New Roman" charset="0"/>
              </a:rPr>
              <a:t>Partner</a:t>
            </a:r>
          </a:p>
          <a:p>
            <a:pPr indent="0">
              <a:lnSpc>
                <a:spcPts val="2014"/>
              </a:lnSpc>
            </a:pP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（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/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Centerstance,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NTT</a:t>
            </a:r>
            <a:r>
              <a:rPr lang="en-US" altLang="zh-CN" sz="1200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Data）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196847" y="5797480"/>
            <a:ext cx="8569217" cy="8809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Arial Unicode MS" charset="0"/>
                <a:cs typeface="Arial Unicode MS" charset="0"/>
              </a:rPr>
              <a:t>＊</a:t>
            </a:r>
          </a:p>
          <a:p>
            <a:pPr indent="34380">
              <a:lnSpc>
                <a:spcPts val="85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Source: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"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Magic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Quadrant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Communications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Outsourcing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Professional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"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Christine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Tenneson,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al.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4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November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</a:p>
          <a:p>
            <a:pPr indent="748859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"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Magic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Quadrant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Global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Network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Providers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"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Neil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Rickard,et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al.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March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</a:p>
          <a:p>
            <a:pPr indent="34022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Report(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described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herein,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Report(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”)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represent(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data,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opinion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viewpoints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published,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syndicated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subscription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“Gartner”)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</a:t>
            </a:r>
          </a:p>
          <a:p>
            <a:pPr indent="33930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representations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fact.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Each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Report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speaks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its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original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publication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date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this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enterprise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report)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opinions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expressed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Report(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s)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are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subject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change</a:t>
            </a:r>
          </a:p>
          <a:p>
            <a:pPr indent="33753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without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notice.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does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endorse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vendor,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product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service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depicted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its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publications,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does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advise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technology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users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select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only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those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vendors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highest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ratings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other</a:t>
            </a:r>
          </a:p>
          <a:p>
            <a:pPr indent="33663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designation.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publications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consist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opinions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Gartner's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organization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should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not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be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construed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statements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fact.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Gartner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disclaims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all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warranties,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expressed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implied,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with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respect</a:t>
            </a:r>
          </a:p>
          <a:p>
            <a:pPr indent="33391">
              <a:lnSpc>
                <a:spcPts val="840"/>
              </a:lnSpc>
            </a:pP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to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this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research,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including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warranties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of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merchantability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fitness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for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particular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01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purpose.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126936" y="6715115"/>
            <a:ext cx="1484595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IR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Presentation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(December,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2014)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4298315" y="6654918"/>
            <a:ext cx="334238" cy="2323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829"/>
              </a:lnSpc>
            </a:pP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8</a:t>
            </a:r>
            <a:r>
              <a:rPr lang="en-US" altLang="zh-CN" sz="1397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r>
              <a:rPr lang="en-US" altLang="zh-CN" sz="1397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‐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6415265" y="6693426"/>
            <a:ext cx="2653016" cy="1326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indent="0">
              <a:lnSpc>
                <a:spcPts val="1044"/>
              </a:lnSpc>
            </a:pP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Copyright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©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/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2014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Nippon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Telegraph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Telephone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altLang="zh-CN" sz="798" dirty="0" smtClean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cycleDocument</dc:creator>
  <cp:lastModifiedBy>cycleDocument</cp:lastModifiedBy>
  <cp:revision>1</cp:revision>
  <dcterms:created xsi:type="dcterms:W3CDTF">2011-01-21T15:00:27Z</dcterms:created>
  <dcterms:modified xsi:type="dcterms:W3CDTF">2011-01-21T15:01:14Z</dcterms:modified>
</cp:coreProperties>
</file>